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309" r:id="rId7"/>
    <p:sldId id="260" r:id="rId8"/>
    <p:sldId id="274" r:id="rId9"/>
    <p:sldId id="279" r:id="rId10"/>
    <p:sldId id="261" r:id="rId11"/>
    <p:sldId id="280" r:id="rId12"/>
    <p:sldId id="275" r:id="rId13"/>
    <p:sldId id="263" r:id="rId14"/>
    <p:sldId id="272" r:id="rId15"/>
    <p:sldId id="281" r:id="rId16"/>
    <p:sldId id="265" r:id="rId17"/>
    <p:sldId id="302" r:id="rId18"/>
    <p:sldId id="262" r:id="rId19"/>
    <p:sldId id="297" r:id="rId20"/>
    <p:sldId id="267" r:id="rId21"/>
    <p:sldId id="268" r:id="rId22"/>
    <p:sldId id="269" r:id="rId23"/>
    <p:sldId id="270" r:id="rId24"/>
  </p:sldIdLst>
  <p:sldSz cx="12192000" cy="6858000"/>
  <p:notesSz cx="6858000" cy="9144000"/>
  <p:embeddedFontLst>
    <p:embeddedFont>
      <p:font typeface="Calibri" panose="020F0502020204030204"/>
      <p:regular r:id="rId28"/>
    </p:embeddedFont>
    <p:embeddedFont>
      <p:font typeface="Helvetica Neue" panose="020B0704020202020204"/>
      <p:bold r:id="rId29"/>
      <p:boldItalic r:id="rId30"/>
    </p:embeddedFont>
    <p:embeddedFont>
      <p:font typeface="Helvetica Neue Light" panose="020B0704020202020204"/>
      <p:bold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F9829FD-DD90-4EE7-BCD7-4AF299D6F45A}" type="doc">
      <dgm:prSet loTypeId="process" loCatId="process" qsTypeId="urn:microsoft.com/office/officeart/2005/8/quickstyle/simple1" qsCatId="simple" csTypeId="urn:microsoft.com/office/officeart/2005/8/colors/accent1_2" csCatId="accent1" phldr="0"/>
      <dgm:spPr/>
      <dgm:t>
        <a:bodyPr/>
        <a:p>
          <a:endParaRPr lang="en-US"/>
        </a:p>
      </dgm:t>
    </dgm:pt>
    <dgm:pt modelId="{FCC504F5-317D-4294-815B-28489BDC5845}">
      <dgm:prSet phldrT="[Text]" phldr="0" custT="0"/>
      <dgm:spPr/>
      <dgm:t>
        <a:bodyPr vert="horz" wrap="square"/>
        <a:p>
          <a:pPr>
            <a:lnSpc>
              <a:spcPct val="100000"/>
            </a:lnSpc>
            <a:spcBef>
              <a:spcPct val="0"/>
            </a:spcBef>
            <a:spcAft>
              <a:spcPct val="35000"/>
            </a:spcAft>
          </a:pPr>
          <a:r>
            <a:rPr lang="vi-VN" altLang="en-US"/>
            <a:t>1</a:t>
          </a:r>
          <a:r>
            <a:rPr lang="vi-VN" altLang="en-US"/>
            <a:t/>
          </a:r>
          <a:endParaRPr lang="vi-VN" altLang="en-US"/>
        </a:p>
      </dgm:t>
    </dgm:pt>
    <dgm:pt modelId="{8F05BE86-1921-41BD-B82E-72272E9475E9}" cxnId="{257AA9AD-2A1E-49F5-8039-7D7EC95B3862}" type="parTrans">
      <dgm:prSet/>
      <dgm:spPr/>
      <dgm:t>
        <a:bodyPr/>
        <a:p>
          <a:endParaRPr lang="en-US"/>
        </a:p>
      </dgm:t>
    </dgm:pt>
    <dgm:pt modelId="{67223200-D196-44B3-9DFD-D095DDBC10AB}" cxnId="{257AA9AD-2A1E-49F5-8039-7D7EC95B3862}" type="sibTrans">
      <dgm:prSet/>
      <dgm:spPr/>
      <dgm:t>
        <a:bodyPr/>
        <a:p>
          <a:endParaRPr lang="en-US"/>
        </a:p>
      </dgm:t>
    </dgm:pt>
    <dgm:pt modelId="{F3F66F6A-184E-4CBB-A544-AC2BF2A74FC0}">
      <dgm:prSet phldrT="[Text]" phldr="0" custT="1"/>
      <dgm:spPr/>
      <dgm:t>
        <a:bodyPr vert="horz" wrap="square"/>
        <a:p>
          <a:pPr>
            <a:lnSpc>
              <a:spcPct val="100000"/>
            </a:lnSpc>
            <a:spcBef>
              <a:spcPct val="0"/>
            </a:spcBef>
            <a:spcAft>
              <a:spcPct val="15000"/>
            </a:spcAft>
          </a:pPr>
          <a:r>
            <a:rPr sz="2800">
              <a:latin typeface="Times New Roman" panose="02020603050405020304" charset="0"/>
              <a:cs typeface="Times New Roman" panose="02020603050405020304" charset="0"/>
              <a:sym typeface="+mn-ea"/>
            </a:rPr>
            <a:t>Introduction to project</a:t>
          </a:r>
          <a:r>
            <a:rPr lang="en-US" sz="2800">
              <a:latin typeface="Times New Roman" panose="02020603050405020304" charset="0"/>
              <a:cs typeface="Times New Roman" panose="02020603050405020304" charset="0"/>
              <a:sym typeface="+mn-ea"/>
            </a:rPr>
            <a:t/>
          </a:r>
          <a:endParaRPr lang="en-US" sz="2800">
            <a:latin typeface="Times New Roman" panose="02020603050405020304" charset="0"/>
            <a:cs typeface="Times New Roman" panose="02020603050405020304" charset="0"/>
            <a:sym typeface="+mn-ea"/>
          </a:endParaRPr>
        </a:p>
      </dgm:t>
    </dgm:pt>
    <dgm:pt modelId="{7A0C70B0-5DAE-45AB-9915-863AC3FA4D2D}" cxnId="{7D53643E-C908-4CA3-A860-5F00E40C81F5}" type="parTrans">
      <dgm:prSet/>
      <dgm:spPr/>
      <dgm:t>
        <a:bodyPr/>
        <a:p>
          <a:endParaRPr lang="en-US"/>
        </a:p>
      </dgm:t>
    </dgm:pt>
    <dgm:pt modelId="{47DD308A-8526-455B-A37F-FEE2CC1C75AF}" cxnId="{7D53643E-C908-4CA3-A860-5F00E40C81F5}" type="sibTrans">
      <dgm:prSet/>
      <dgm:spPr/>
      <dgm:t>
        <a:bodyPr/>
        <a:p>
          <a:endParaRPr lang="en-US"/>
        </a:p>
      </dgm:t>
    </dgm:pt>
    <dgm:pt modelId="{780FAED3-C4BD-4FF1-8B67-8499CCFAE2ED}">
      <dgm:prSet phldrT="[Text]" phldr="0" custT="0"/>
      <dgm:spPr/>
      <dgm:t>
        <a:bodyPr vert="horz" wrap="square"/>
        <a:p>
          <a:pPr>
            <a:lnSpc>
              <a:spcPct val="100000"/>
            </a:lnSpc>
            <a:spcBef>
              <a:spcPct val="0"/>
            </a:spcBef>
            <a:spcAft>
              <a:spcPct val="35000"/>
            </a:spcAft>
          </a:pPr>
          <a:r>
            <a:rPr lang="vi-VN" altLang="en-US"/>
            <a:t>2</a:t>
          </a:r>
          <a:r>
            <a:rPr lang="vi-VN" altLang="en-US"/>
            <a:t/>
          </a:r>
          <a:endParaRPr lang="vi-VN" altLang="en-US"/>
        </a:p>
      </dgm:t>
    </dgm:pt>
    <dgm:pt modelId="{88C57C74-C9C4-46CF-A10B-13A1A1E7714C}" cxnId="{92EDD648-F70E-4C19-A9AF-9512A3CC2B06}" type="parTrans">
      <dgm:prSet/>
      <dgm:spPr/>
      <dgm:t>
        <a:bodyPr/>
        <a:p>
          <a:endParaRPr lang="en-US"/>
        </a:p>
      </dgm:t>
    </dgm:pt>
    <dgm:pt modelId="{34435F2A-D730-405E-99D5-BBC9FB7499FA}" cxnId="{92EDD648-F70E-4C19-A9AF-9512A3CC2B06}" type="sibTrans">
      <dgm:prSet/>
      <dgm:spPr/>
      <dgm:t>
        <a:bodyPr/>
        <a:p>
          <a:endParaRPr lang="en-US"/>
        </a:p>
      </dgm:t>
    </dgm:pt>
    <dgm:pt modelId="{3E6D5D4F-935E-467F-A6CA-DFB49E904BF2}">
      <dgm:prSet phldrT="[Text]" phldr="0" custT="1"/>
      <dgm:spPr/>
      <dgm:t>
        <a:bodyPr vert="horz" wrap="square"/>
        <a:p>
          <a:pPr>
            <a:lnSpc>
              <a:spcPct val="100000"/>
            </a:lnSpc>
            <a:spcBef>
              <a:spcPct val="0"/>
            </a:spcBef>
            <a:spcAft>
              <a:spcPct val="15000"/>
            </a:spcAft>
          </a:pPr>
          <a:r>
            <a:rPr sz="2800">
              <a:latin typeface="Times New Roman" panose="02020603050405020304" charset="0"/>
              <a:cs typeface="Times New Roman" panose="02020603050405020304" charset="0"/>
              <a:sym typeface="+mn-ea"/>
            </a:rPr>
            <a:t>Customer requirements</a:t>
          </a:r>
          <a:r>
            <a:rPr lang="en-US" sz="2800">
              <a:latin typeface="Times New Roman" panose="02020603050405020304" charset="0"/>
              <a:cs typeface="Times New Roman" panose="02020603050405020304" charset="0"/>
              <a:sym typeface="+mn-ea"/>
            </a:rPr>
            <a:t/>
          </a:r>
          <a:endParaRPr lang="en-US" sz="2800">
            <a:latin typeface="Times New Roman" panose="02020603050405020304" charset="0"/>
            <a:cs typeface="Times New Roman" panose="02020603050405020304" charset="0"/>
            <a:sym typeface="+mn-ea"/>
          </a:endParaRPr>
        </a:p>
      </dgm:t>
    </dgm:pt>
    <dgm:pt modelId="{DFE6860A-9AF6-4E3A-8810-968954321458}" cxnId="{12AB4612-7ACD-478C-80D7-3D59D8ABD6FF}" type="parTrans">
      <dgm:prSet/>
      <dgm:spPr/>
      <dgm:t>
        <a:bodyPr/>
        <a:p>
          <a:endParaRPr lang="en-US"/>
        </a:p>
      </dgm:t>
    </dgm:pt>
    <dgm:pt modelId="{F6E211F9-5728-4C1B-B4EC-036ED0730A63}" cxnId="{12AB4612-7ACD-478C-80D7-3D59D8ABD6FF}" type="sibTrans">
      <dgm:prSet/>
      <dgm:spPr/>
      <dgm:t>
        <a:bodyPr/>
        <a:p>
          <a:endParaRPr lang="en-US"/>
        </a:p>
      </dgm:t>
    </dgm:pt>
    <dgm:pt modelId="{1D70B282-9875-47E1-864B-0DB9F83A3309}">
      <dgm:prSet phldrT="[Text]" phldr="0" custT="0"/>
      <dgm:spPr/>
      <dgm:t>
        <a:bodyPr vert="horz" wrap="square"/>
        <a:p>
          <a:pPr>
            <a:lnSpc>
              <a:spcPct val="100000"/>
            </a:lnSpc>
            <a:spcBef>
              <a:spcPct val="0"/>
            </a:spcBef>
            <a:spcAft>
              <a:spcPct val="35000"/>
            </a:spcAft>
          </a:pPr>
          <a:r>
            <a:rPr lang="vi-VN" altLang="en-US"/>
            <a:t>3</a:t>
          </a:r>
          <a:r>
            <a:rPr lang="vi-VN" altLang="en-US"/>
            <a:t/>
          </a:r>
          <a:endParaRPr lang="vi-VN" altLang="en-US"/>
        </a:p>
      </dgm:t>
    </dgm:pt>
    <dgm:pt modelId="{4682E278-8387-4875-A48B-989607C0A09E}" cxnId="{2B301D4E-060D-4BA9-BA45-386DB8CB43F8}" type="parTrans">
      <dgm:prSet/>
      <dgm:spPr/>
      <dgm:t>
        <a:bodyPr/>
        <a:p>
          <a:endParaRPr lang="en-US"/>
        </a:p>
      </dgm:t>
    </dgm:pt>
    <dgm:pt modelId="{DF77052B-043C-4E4A-8039-9D1D7DFB40F4}" cxnId="{2B301D4E-060D-4BA9-BA45-386DB8CB43F8}" type="sibTrans">
      <dgm:prSet/>
      <dgm:spPr/>
      <dgm:t>
        <a:bodyPr/>
        <a:p>
          <a:endParaRPr lang="en-US"/>
        </a:p>
      </dgm:t>
    </dgm:pt>
    <dgm:pt modelId="{30BE85C4-8BB0-4C0C-B58F-618B83FFA907}">
      <dgm:prSet phldrT="[Text]" phldr="0" custT="1"/>
      <dgm:spPr/>
      <dgm:t>
        <a:bodyPr vert="horz" wrap="square"/>
        <a:p>
          <a:pPr>
            <a:lnSpc>
              <a:spcPct val="100000"/>
            </a:lnSpc>
            <a:spcBef>
              <a:spcPct val="0"/>
            </a:spcBef>
            <a:spcAft>
              <a:spcPct val="15000"/>
            </a:spcAft>
          </a:pPr>
          <a:r>
            <a:rPr sz="2800">
              <a:latin typeface="Times New Roman" panose="02020603050405020304" charset="0"/>
              <a:cs typeface="Times New Roman" panose="02020603050405020304" charset="0"/>
              <a:sym typeface="+mn-ea"/>
            </a:rPr>
            <a:t>Use case </a:t>
          </a:r>
          <a:r>
            <a:rPr lang="en-US" sz="2800">
              <a:latin typeface="Times New Roman" panose="02020603050405020304" charset="0"/>
              <a:cs typeface="Times New Roman" panose="02020603050405020304" charset="0"/>
              <a:sym typeface="+mn-ea"/>
            </a:rPr>
            <a:t/>
          </a:r>
          <a:endParaRPr lang="en-US" sz="2800">
            <a:latin typeface="Times New Roman" panose="02020603050405020304" charset="0"/>
            <a:cs typeface="Times New Roman" panose="02020603050405020304" charset="0"/>
            <a:sym typeface="+mn-ea"/>
          </a:endParaRPr>
        </a:p>
      </dgm:t>
    </dgm:pt>
    <dgm:pt modelId="{99A19955-80B2-46DE-B74C-C0C8C4D708F2}" cxnId="{A422E401-70D9-45AE-9C54-6966FC2CB99B}" type="parTrans">
      <dgm:prSet/>
      <dgm:spPr/>
      <dgm:t>
        <a:bodyPr/>
        <a:p>
          <a:endParaRPr lang="en-US"/>
        </a:p>
      </dgm:t>
    </dgm:pt>
    <dgm:pt modelId="{CB48F5C6-507D-451D-9B2B-7C607BFEAF95}" cxnId="{A422E401-70D9-45AE-9C54-6966FC2CB99B}" type="sibTrans">
      <dgm:prSet/>
      <dgm:spPr/>
      <dgm:t>
        <a:bodyPr/>
        <a:p>
          <a:endParaRPr lang="en-US"/>
        </a:p>
      </dgm:t>
    </dgm:pt>
    <dgm:pt modelId="{8F6EB7CD-404A-4766-8E61-764DA1B0E8B9}">
      <dgm:prSet phldr="0" custT="0"/>
      <dgm:spPr/>
      <dgm:t>
        <a:bodyPr vert="horz" wrap="square"/>
        <a:p>
          <a:pPr>
            <a:lnSpc>
              <a:spcPct val="100000"/>
            </a:lnSpc>
            <a:spcBef>
              <a:spcPct val="0"/>
            </a:spcBef>
            <a:spcAft>
              <a:spcPct val="35000"/>
            </a:spcAft>
          </a:pPr>
          <a:r>
            <a:rPr>
              <a:sym typeface="+mn-ea"/>
            </a:rPr>
            <a:t>4</a:t>
          </a:r>
          <a:r>
            <a:rPr>
              <a:latin typeface="Times New Roman" panose="02020603050405020304" charset="0"/>
              <a:cs typeface="Times New Roman" panose="02020603050405020304" charset="0"/>
            </a:rPr>
            <a:t/>
          </a:r>
          <a:endParaRPr>
            <a:latin typeface="Times New Roman" panose="02020603050405020304" charset="0"/>
            <a:cs typeface="Times New Roman" panose="02020603050405020304" charset="0"/>
          </a:endParaRPr>
        </a:p>
      </dgm:t>
    </dgm:pt>
    <dgm:pt modelId="{4D14EC30-8D73-4840-ACF3-4566F07345CB}" cxnId="{51AF904F-B6A2-48B0-81AA-9B92A3F383C6}" type="parTrans">
      <dgm:prSet/>
      <dgm:spPr/>
    </dgm:pt>
    <dgm:pt modelId="{0C42BE9B-A5F2-4544-B2B5-6280C6B3FB1B}" cxnId="{51AF904F-B6A2-48B0-81AA-9B92A3F383C6}" type="sibTrans">
      <dgm:prSet/>
      <dgm:spPr/>
    </dgm:pt>
    <dgm:pt modelId="{9E8BAE17-C9E6-4955-9357-A5F870FE7922}">
      <dgm:prSet phldr="0" custT="1"/>
      <dgm:spPr/>
      <dgm:t>
        <a:bodyPr vert="horz" wrap="square"/>
        <a:p>
          <a:pPr>
            <a:lnSpc>
              <a:spcPct val="100000"/>
            </a:lnSpc>
            <a:spcBef>
              <a:spcPct val="0"/>
            </a:spcBef>
            <a:spcAft>
              <a:spcPct val="15000"/>
            </a:spcAft>
          </a:pPr>
          <a:r>
            <a:rPr sz="2800">
              <a:sym typeface="+mn-ea"/>
            </a:rPr>
            <a:t>A</a:t>
          </a:r>
          <a:r>
            <a:rPr sz="2800">
              <a:latin typeface="Times New Roman" panose="02020603050405020304" charset="0"/>
              <a:cs typeface="Times New Roman" panose="02020603050405020304" charset="0"/>
              <a:sym typeface="+mn-ea"/>
            </a:rPr>
            <a:t>ctivity diagram</a:t>
          </a:r>
          <a:r>
            <a:rPr sz="2800">
              <a:latin typeface="Times New Roman" panose="02020603050405020304" charset="0"/>
              <a:cs typeface="Times New Roman" panose="02020603050405020304" charset="0"/>
            </a:rPr>
            <a:t/>
          </a:r>
          <a:endParaRPr sz="2800">
            <a:latin typeface="Times New Roman" panose="02020603050405020304" charset="0"/>
            <a:cs typeface="Times New Roman" panose="02020603050405020304" charset="0"/>
          </a:endParaRPr>
        </a:p>
      </dgm:t>
    </dgm:pt>
    <dgm:pt modelId="{81D76E98-E6F2-4F59-B2AD-64B0FA844F24}" cxnId="{2F75B35C-2716-496B-9ACA-6FBF87A3A458}" type="parTrans">
      <dgm:prSet/>
      <dgm:spPr/>
    </dgm:pt>
    <dgm:pt modelId="{4E24460B-5630-4647-A7AC-5289A390D7E1}" cxnId="{2F75B35C-2716-496B-9ACA-6FBF87A3A458}" type="sibTrans">
      <dgm:prSet/>
      <dgm:spPr/>
    </dgm:pt>
    <dgm:pt modelId="{C60F9FDD-11E1-4F96-923E-011962A4E42D}">
      <dgm:prSet phldr="0" custT="0"/>
      <dgm:spPr/>
      <dgm:t>
        <a:bodyPr vert="horz" wrap="square"/>
        <a:p>
          <a:pPr>
            <a:lnSpc>
              <a:spcPct val="100000"/>
            </a:lnSpc>
            <a:spcBef>
              <a:spcPct val="0"/>
            </a:spcBef>
            <a:spcAft>
              <a:spcPct val="35000"/>
            </a:spcAft>
          </a:pPr>
          <a:r>
            <a:rPr>
              <a:sym typeface="+mn-ea"/>
            </a:rPr>
            <a:t>5</a:t>
          </a:r>
          <a:r>
            <a:rPr lang="en-US">
              <a:latin typeface="Times New Roman" panose="02020603050405020304" charset="0"/>
              <a:cs typeface="Times New Roman" panose="02020603050405020304" charset="0"/>
            </a:rPr>
            <a:t/>
          </a:r>
          <a:endParaRPr lang="en-US">
            <a:latin typeface="Times New Roman" panose="02020603050405020304" charset="0"/>
            <a:cs typeface="Times New Roman" panose="02020603050405020304" charset="0"/>
          </a:endParaRPr>
        </a:p>
      </dgm:t>
    </dgm:pt>
    <dgm:pt modelId="{B89EF04A-E1D4-4F6A-A0E4-2FB907FB5EB0}" cxnId="{A6B4ED7D-826F-4210-AD07-F84D38933209}" type="parTrans">
      <dgm:prSet/>
      <dgm:spPr/>
    </dgm:pt>
    <dgm:pt modelId="{D64DBB20-072B-4427-B2DA-1345DF967322}" cxnId="{A6B4ED7D-826F-4210-AD07-F84D38933209}" type="sibTrans">
      <dgm:prSet/>
      <dgm:spPr/>
    </dgm:pt>
    <dgm:pt modelId="{F551C392-DFA5-4734-B213-028AFAAA1238}">
      <dgm:prSet phldr="0" custT="1"/>
      <dgm:spPr/>
      <dgm:t>
        <a:bodyPr vert="horz" wrap="square"/>
        <a:p>
          <a:pPr>
            <a:lnSpc>
              <a:spcPct val="100000"/>
            </a:lnSpc>
            <a:spcBef>
              <a:spcPct val="0"/>
            </a:spcBef>
            <a:spcAft>
              <a:spcPct val="15000"/>
            </a:spcAft>
          </a:pPr>
          <a:r>
            <a:rPr sz="2800">
              <a:sym typeface="+mn-ea"/>
            </a:rPr>
            <a:t>C</a:t>
          </a:r>
          <a:r>
            <a:rPr sz="2800">
              <a:latin typeface="Times New Roman" panose="02020603050405020304" charset="0"/>
              <a:cs typeface="Times New Roman" panose="02020603050405020304" charset="0"/>
              <a:sym typeface="+mn-ea"/>
            </a:rPr>
            <a:t>lass diagram</a:t>
          </a:r>
          <a:r>
            <a:rPr sz="2800">
              <a:latin typeface="Times New Roman" panose="02020603050405020304" charset="0"/>
              <a:cs typeface="Times New Roman" panose="02020603050405020304" charset="0"/>
            </a:rPr>
            <a:t/>
          </a:r>
          <a:endParaRPr sz="2800">
            <a:latin typeface="Times New Roman" panose="02020603050405020304" charset="0"/>
            <a:cs typeface="Times New Roman" panose="02020603050405020304" charset="0"/>
          </a:endParaRPr>
        </a:p>
      </dgm:t>
    </dgm:pt>
    <dgm:pt modelId="{02C2A7B8-8C27-40FA-B2DD-4DD25A344357}" cxnId="{FD045B23-8DD6-412D-BD36-75E39BC81D64}" type="parTrans">
      <dgm:prSet/>
      <dgm:spPr/>
    </dgm:pt>
    <dgm:pt modelId="{88142C73-5D70-4BC9-9129-A9B211B75356}" cxnId="{FD045B23-8DD6-412D-BD36-75E39BC81D64}" type="sibTrans">
      <dgm:prSet/>
      <dgm:spPr/>
    </dgm:pt>
    <dgm:pt modelId="{7BB0B505-7D43-42E4-8FC0-6C91316CBFEB}" type="pres">
      <dgm:prSet presAssocID="{DF9829FD-DD90-4EE7-BCD7-4AF299D6F45A}" presName="linearFlow" presStyleCnt="0">
        <dgm:presLayoutVars>
          <dgm:dir/>
          <dgm:animLvl val="lvl"/>
          <dgm:resizeHandles val="exact"/>
        </dgm:presLayoutVars>
      </dgm:prSet>
      <dgm:spPr/>
    </dgm:pt>
    <dgm:pt modelId="{97F2BEE4-0E0F-4FCA-A4B0-E20AD8C04C13}" type="pres">
      <dgm:prSet presAssocID="{FCC504F5-317D-4294-815B-28489BDC5845}" presName="composite" presStyleCnt="0"/>
      <dgm:spPr/>
    </dgm:pt>
    <dgm:pt modelId="{A16E3110-57E1-4619-A55C-DCD0DD5CE084}" type="pres">
      <dgm:prSet presAssocID="{FCC504F5-317D-4294-815B-28489BDC5845}" presName="parentText" presStyleLbl="alignNode1" presStyleIdx="0" presStyleCnt="5">
        <dgm:presLayoutVars>
          <dgm:chMax val="1"/>
          <dgm:bulletEnabled val="1"/>
        </dgm:presLayoutVars>
      </dgm:prSet>
      <dgm:spPr/>
    </dgm:pt>
    <dgm:pt modelId="{544D3F38-216B-445A-B1B9-8008AEDB7A9D}" type="pres">
      <dgm:prSet presAssocID="{FCC504F5-317D-4294-815B-28489BDC5845}" presName="descendantText" presStyleLbl="alignAcc1" presStyleIdx="0" presStyleCnt="5">
        <dgm:presLayoutVars>
          <dgm:bulletEnabled val="1"/>
        </dgm:presLayoutVars>
      </dgm:prSet>
      <dgm:spPr/>
    </dgm:pt>
    <dgm:pt modelId="{D3A691E5-F443-4F8D-81BB-9D15C0875E8C}" type="pres">
      <dgm:prSet presAssocID="{67223200-D196-44B3-9DFD-D095DDBC10AB}" presName="sp" presStyleCnt="0"/>
      <dgm:spPr/>
    </dgm:pt>
    <dgm:pt modelId="{D4BECBBB-7CE2-4791-839D-9FE6F36B775D}" type="pres">
      <dgm:prSet presAssocID="{780FAED3-C4BD-4FF1-8B67-8499CCFAE2ED}" presName="composite" presStyleCnt="0"/>
      <dgm:spPr/>
    </dgm:pt>
    <dgm:pt modelId="{722E1094-83C7-45E2-B20F-DB9D09AD94F0}" type="pres">
      <dgm:prSet presAssocID="{780FAED3-C4BD-4FF1-8B67-8499CCFAE2ED}" presName="parentText" presStyleLbl="alignNode1" presStyleIdx="1" presStyleCnt="5">
        <dgm:presLayoutVars>
          <dgm:chMax val="1"/>
          <dgm:bulletEnabled val="1"/>
        </dgm:presLayoutVars>
      </dgm:prSet>
      <dgm:spPr/>
    </dgm:pt>
    <dgm:pt modelId="{AC67BBE6-9B82-4D3D-BF22-48713AF46E9C}" type="pres">
      <dgm:prSet presAssocID="{780FAED3-C4BD-4FF1-8B67-8499CCFAE2ED}" presName="descendantText" presStyleLbl="alignAcc1" presStyleIdx="1" presStyleCnt="5">
        <dgm:presLayoutVars>
          <dgm:bulletEnabled val="1"/>
        </dgm:presLayoutVars>
      </dgm:prSet>
      <dgm:spPr/>
    </dgm:pt>
    <dgm:pt modelId="{5C381A65-34D3-41B1-9499-0884AAA35FC6}" type="pres">
      <dgm:prSet presAssocID="{34435F2A-D730-405E-99D5-BBC9FB7499FA}" presName="sp" presStyleCnt="0"/>
      <dgm:spPr/>
    </dgm:pt>
    <dgm:pt modelId="{C1BF0EA4-CB4D-4391-82EF-EC1874A282F9}" type="pres">
      <dgm:prSet presAssocID="{1D70B282-9875-47E1-864B-0DB9F83A3309}" presName="composite" presStyleCnt="0"/>
      <dgm:spPr/>
    </dgm:pt>
    <dgm:pt modelId="{95C8A2DE-C1F8-4D5A-A3A4-1DC2FA1C0073}" type="pres">
      <dgm:prSet presAssocID="{1D70B282-9875-47E1-864B-0DB9F83A3309}" presName="parentText" presStyleLbl="alignNode1" presStyleIdx="2" presStyleCnt="5">
        <dgm:presLayoutVars>
          <dgm:chMax val="1"/>
          <dgm:bulletEnabled val="1"/>
        </dgm:presLayoutVars>
      </dgm:prSet>
      <dgm:spPr/>
    </dgm:pt>
    <dgm:pt modelId="{BE17FEF5-EEE1-41BB-96FD-8FBB3FCF3860}" type="pres">
      <dgm:prSet presAssocID="{1D70B282-9875-47E1-864B-0DB9F83A3309}" presName="descendantText" presStyleLbl="alignAcc1" presStyleIdx="2" presStyleCnt="5">
        <dgm:presLayoutVars>
          <dgm:bulletEnabled val="1"/>
        </dgm:presLayoutVars>
      </dgm:prSet>
      <dgm:spPr/>
    </dgm:pt>
    <dgm:pt modelId="{5CDD703A-0980-435F-B946-B89604EB9442}" type="pres">
      <dgm:prSet presAssocID="{DF77052B-043C-4E4A-8039-9D1D7DFB40F4}" presName="sp" presStyleCnt="0"/>
      <dgm:spPr/>
    </dgm:pt>
    <dgm:pt modelId="{BC3DDCFD-DABB-40D7-B1BB-F33BF8149912}" type="pres">
      <dgm:prSet presAssocID="{8F6EB7CD-404A-4766-8E61-764DA1B0E8B9}" presName="composite" presStyleCnt="0"/>
      <dgm:spPr/>
    </dgm:pt>
    <dgm:pt modelId="{D28F18C6-36FE-47AA-99E7-74C5C0F0685D}" type="pres">
      <dgm:prSet presAssocID="{8F6EB7CD-404A-4766-8E61-764DA1B0E8B9}" presName="parentText" presStyleLbl="alignNode1" presStyleIdx="3" presStyleCnt="5">
        <dgm:presLayoutVars>
          <dgm:chMax val="1"/>
          <dgm:bulletEnabled val="1"/>
        </dgm:presLayoutVars>
      </dgm:prSet>
      <dgm:spPr/>
    </dgm:pt>
    <dgm:pt modelId="{F806F5F1-F8DB-4075-9C42-821DB7819AF0}" type="pres">
      <dgm:prSet presAssocID="{8F6EB7CD-404A-4766-8E61-764DA1B0E8B9}" presName="descendantText" presStyleLbl="alignAcc1" presStyleIdx="3" presStyleCnt="5">
        <dgm:presLayoutVars>
          <dgm:bulletEnabled val="1"/>
        </dgm:presLayoutVars>
      </dgm:prSet>
      <dgm:spPr/>
    </dgm:pt>
    <dgm:pt modelId="{C7028CE2-8230-4E48-9BB9-212CC0D59BB5}" type="pres">
      <dgm:prSet presAssocID="{0C42BE9B-A5F2-4544-B2B5-6280C6B3FB1B}" presName="sp" presStyleCnt="0"/>
      <dgm:spPr/>
    </dgm:pt>
    <dgm:pt modelId="{4264B8DA-B6DF-4AE7-BD23-D0A3F12EC517}" type="pres">
      <dgm:prSet presAssocID="{C60F9FDD-11E1-4F96-923E-011962A4E42D}" presName="composite" presStyleCnt="0"/>
      <dgm:spPr/>
    </dgm:pt>
    <dgm:pt modelId="{6056806B-D484-4378-9696-252066F5ECC1}" type="pres">
      <dgm:prSet presAssocID="{C60F9FDD-11E1-4F96-923E-011962A4E42D}" presName="parentText" presStyleLbl="alignNode1" presStyleIdx="4" presStyleCnt="5">
        <dgm:presLayoutVars>
          <dgm:chMax val="1"/>
          <dgm:bulletEnabled val="1"/>
        </dgm:presLayoutVars>
      </dgm:prSet>
      <dgm:spPr/>
    </dgm:pt>
    <dgm:pt modelId="{736AD6A4-ACB3-449A-8512-73C1A888D042}" type="pres">
      <dgm:prSet presAssocID="{C60F9FDD-11E1-4F96-923E-011962A4E42D}" presName="descendantText" presStyleLbl="alignAcc1" presStyleIdx="4" presStyleCnt="5">
        <dgm:presLayoutVars>
          <dgm:bulletEnabled val="1"/>
        </dgm:presLayoutVars>
      </dgm:prSet>
      <dgm:spPr/>
    </dgm:pt>
  </dgm:ptLst>
  <dgm:cxnLst>
    <dgm:cxn modelId="{257AA9AD-2A1E-49F5-8039-7D7EC95B3862}" srcId="{DF9829FD-DD90-4EE7-BCD7-4AF299D6F45A}" destId="{FCC504F5-317D-4294-815B-28489BDC5845}" srcOrd="0" destOrd="0" parTransId="{8F05BE86-1921-41BD-B82E-72272E9475E9}" sibTransId="{67223200-D196-44B3-9DFD-D095DDBC10AB}"/>
    <dgm:cxn modelId="{7D53643E-C908-4CA3-A860-5F00E40C81F5}" srcId="{FCC504F5-317D-4294-815B-28489BDC5845}" destId="{F3F66F6A-184E-4CBB-A544-AC2BF2A74FC0}" srcOrd="0" destOrd="0" parTransId="{7A0C70B0-5DAE-45AB-9915-863AC3FA4D2D}" sibTransId="{47DD308A-8526-455B-A37F-FEE2CC1C75AF}"/>
    <dgm:cxn modelId="{92EDD648-F70E-4C19-A9AF-9512A3CC2B06}" srcId="{DF9829FD-DD90-4EE7-BCD7-4AF299D6F45A}" destId="{780FAED3-C4BD-4FF1-8B67-8499CCFAE2ED}" srcOrd="1" destOrd="0" parTransId="{88C57C74-C9C4-46CF-A10B-13A1A1E7714C}" sibTransId="{34435F2A-D730-405E-99D5-BBC9FB7499FA}"/>
    <dgm:cxn modelId="{12AB4612-7ACD-478C-80D7-3D59D8ABD6FF}" srcId="{780FAED3-C4BD-4FF1-8B67-8499CCFAE2ED}" destId="{3E6D5D4F-935E-467F-A6CA-DFB49E904BF2}" srcOrd="0" destOrd="1" parTransId="{DFE6860A-9AF6-4E3A-8810-968954321458}" sibTransId="{F6E211F9-5728-4C1B-B4EC-036ED0730A63}"/>
    <dgm:cxn modelId="{2B301D4E-060D-4BA9-BA45-386DB8CB43F8}" srcId="{DF9829FD-DD90-4EE7-BCD7-4AF299D6F45A}" destId="{1D70B282-9875-47E1-864B-0DB9F83A3309}" srcOrd="2" destOrd="0" parTransId="{4682E278-8387-4875-A48B-989607C0A09E}" sibTransId="{DF77052B-043C-4E4A-8039-9D1D7DFB40F4}"/>
    <dgm:cxn modelId="{A422E401-70D9-45AE-9C54-6966FC2CB99B}" srcId="{1D70B282-9875-47E1-864B-0DB9F83A3309}" destId="{30BE85C4-8BB0-4C0C-B58F-618B83FFA907}" srcOrd="0" destOrd="2" parTransId="{99A19955-80B2-46DE-B74C-C0C8C4D708F2}" sibTransId="{CB48F5C6-507D-451D-9B2B-7C607BFEAF95}"/>
    <dgm:cxn modelId="{51AF904F-B6A2-48B0-81AA-9B92A3F383C6}" srcId="{DF9829FD-DD90-4EE7-BCD7-4AF299D6F45A}" destId="{8F6EB7CD-404A-4766-8E61-764DA1B0E8B9}" srcOrd="3" destOrd="0" parTransId="{4D14EC30-8D73-4840-ACF3-4566F07345CB}" sibTransId="{0C42BE9B-A5F2-4544-B2B5-6280C6B3FB1B}"/>
    <dgm:cxn modelId="{2F75B35C-2716-496B-9ACA-6FBF87A3A458}" srcId="{8F6EB7CD-404A-4766-8E61-764DA1B0E8B9}" destId="{9E8BAE17-C9E6-4955-9357-A5F870FE7922}" srcOrd="0" destOrd="3" parTransId="{81D76E98-E6F2-4F59-B2AD-64B0FA844F24}" sibTransId="{4E24460B-5630-4647-A7AC-5289A390D7E1}"/>
    <dgm:cxn modelId="{A6B4ED7D-826F-4210-AD07-F84D38933209}" srcId="{DF9829FD-DD90-4EE7-BCD7-4AF299D6F45A}" destId="{C60F9FDD-11E1-4F96-923E-011962A4E42D}" srcOrd="4" destOrd="0" parTransId="{B89EF04A-E1D4-4F6A-A0E4-2FB907FB5EB0}" sibTransId="{D64DBB20-072B-4427-B2DA-1345DF967322}"/>
    <dgm:cxn modelId="{FD045B23-8DD6-412D-BD36-75E39BC81D64}" srcId="{C60F9FDD-11E1-4F96-923E-011962A4E42D}" destId="{F551C392-DFA5-4734-B213-028AFAAA1238}" srcOrd="0" destOrd="4" parTransId="{02C2A7B8-8C27-40FA-B2DD-4DD25A344357}" sibTransId="{88142C73-5D70-4BC9-9129-A9B211B75356}"/>
    <dgm:cxn modelId="{DEE3A130-802C-4F5F-9B65-DDE9D2008106}" type="presOf" srcId="{DF9829FD-DD90-4EE7-BCD7-4AF299D6F45A}" destId="{7BB0B505-7D43-42E4-8FC0-6C91316CBFEB}" srcOrd="0" destOrd="0" presId="urn:microsoft.com/office/officeart/2005/8/layout/chevron2"/>
    <dgm:cxn modelId="{763E88EB-5C9D-4723-B949-59EFBB188EFE}" type="presParOf" srcId="{7BB0B505-7D43-42E4-8FC0-6C91316CBFEB}" destId="{97F2BEE4-0E0F-4FCA-A4B0-E20AD8C04C13}" srcOrd="0" destOrd="0" presId="urn:microsoft.com/office/officeart/2005/8/layout/chevron2"/>
    <dgm:cxn modelId="{F05D4327-92EB-43B4-9AB4-B76034634062}" type="presParOf" srcId="{97F2BEE4-0E0F-4FCA-A4B0-E20AD8C04C13}" destId="{A16E3110-57E1-4619-A55C-DCD0DD5CE084}" srcOrd="0" destOrd="0" presId="urn:microsoft.com/office/officeart/2005/8/layout/chevron2"/>
    <dgm:cxn modelId="{7E7DBBF5-F526-4E79-9090-C99023387987}" type="presOf" srcId="{FCC504F5-317D-4294-815B-28489BDC5845}" destId="{A16E3110-57E1-4619-A55C-DCD0DD5CE084}" srcOrd="0" destOrd="0" presId="urn:microsoft.com/office/officeart/2005/8/layout/chevron2"/>
    <dgm:cxn modelId="{C9D14E0B-BAED-473E-9BEC-818D35AD601D}" type="presParOf" srcId="{97F2BEE4-0E0F-4FCA-A4B0-E20AD8C04C13}" destId="{544D3F38-216B-445A-B1B9-8008AEDB7A9D}" srcOrd="1" destOrd="0" presId="urn:microsoft.com/office/officeart/2005/8/layout/chevron2"/>
    <dgm:cxn modelId="{BDEDF103-918A-424A-AB57-B322913E9527}" type="presOf" srcId="{F3F66F6A-184E-4CBB-A544-AC2BF2A74FC0}" destId="{544D3F38-216B-445A-B1B9-8008AEDB7A9D}" srcOrd="0" destOrd="0" presId="urn:microsoft.com/office/officeart/2005/8/layout/chevron2"/>
    <dgm:cxn modelId="{484282F6-7336-4229-9F10-5DCB8C8936C5}" type="presParOf" srcId="{7BB0B505-7D43-42E4-8FC0-6C91316CBFEB}" destId="{D3A691E5-F443-4F8D-81BB-9D15C0875E8C}" srcOrd="1" destOrd="0" presId="urn:microsoft.com/office/officeart/2005/8/layout/chevron2"/>
    <dgm:cxn modelId="{670CA7C4-DE00-41F0-A1DC-DB68E91B7C4E}" type="presOf" srcId="{67223200-D196-44B3-9DFD-D095DDBC10AB}" destId="{D3A691E5-F443-4F8D-81BB-9D15C0875E8C}" srcOrd="0" destOrd="0" presId="urn:microsoft.com/office/officeart/2005/8/layout/chevron2"/>
    <dgm:cxn modelId="{70CDE465-16B6-462A-9238-8A51AAE24EBC}" type="presParOf" srcId="{7BB0B505-7D43-42E4-8FC0-6C91316CBFEB}" destId="{D4BECBBB-7CE2-4791-839D-9FE6F36B775D}" srcOrd="2" destOrd="0" presId="urn:microsoft.com/office/officeart/2005/8/layout/chevron2"/>
    <dgm:cxn modelId="{83F60563-F535-4E86-A1A6-87CFA1BC52DE}" type="presParOf" srcId="{D4BECBBB-7CE2-4791-839D-9FE6F36B775D}" destId="{722E1094-83C7-45E2-B20F-DB9D09AD94F0}" srcOrd="0" destOrd="2" presId="urn:microsoft.com/office/officeart/2005/8/layout/chevron2"/>
    <dgm:cxn modelId="{A5035A60-DAFC-404A-8123-BAB05309076E}" type="presOf" srcId="{780FAED3-C4BD-4FF1-8B67-8499CCFAE2ED}" destId="{722E1094-83C7-45E2-B20F-DB9D09AD94F0}" srcOrd="0" destOrd="0" presId="urn:microsoft.com/office/officeart/2005/8/layout/chevron2"/>
    <dgm:cxn modelId="{72F53E47-BFA6-4E38-90CD-E32EEEE8C8D0}" type="presParOf" srcId="{D4BECBBB-7CE2-4791-839D-9FE6F36B775D}" destId="{AC67BBE6-9B82-4D3D-BF22-48713AF46E9C}" srcOrd="1" destOrd="2" presId="urn:microsoft.com/office/officeart/2005/8/layout/chevron2"/>
    <dgm:cxn modelId="{AAD38343-64D3-4A67-A2F9-E66B602C8134}" type="presOf" srcId="{3E6D5D4F-935E-467F-A6CA-DFB49E904BF2}" destId="{AC67BBE6-9B82-4D3D-BF22-48713AF46E9C}" srcOrd="0" destOrd="0" presId="urn:microsoft.com/office/officeart/2005/8/layout/chevron2"/>
    <dgm:cxn modelId="{C9B143E1-843D-4964-B169-DB273274A0D2}" type="presParOf" srcId="{7BB0B505-7D43-42E4-8FC0-6C91316CBFEB}" destId="{5C381A65-34D3-41B1-9499-0884AAA35FC6}" srcOrd="3" destOrd="0" presId="urn:microsoft.com/office/officeart/2005/8/layout/chevron2"/>
    <dgm:cxn modelId="{416C2028-F591-47AA-8B0E-CC1824909883}" type="presOf" srcId="{34435F2A-D730-405E-99D5-BBC9FB7499FA}" destId="{5C381A65-34D3-41B1-9499-0884AAA35FC6}" srcOrd="0" destOrd="0" presId="urn:microsoft.com/office/officeart/2005/8/layout/chevron2"/>
    <dgm:cxn modelId="{3954AC8F-52BA-47FF-953E-CE9CD05CE1CA}" type="presParOf" srcId="{7BB0B505-7D43-42E4-8FC0-6C91316CBFEB}" destId="{C1BF0EA4-CB4D-4391-82EF-EC1874A282F9}" srcOrd="4" destOrd="0" presId="urn:microsoft.com/office/officeart/2005/8/layout/chevron2"/>
    <dgm:cxn modelId="{D0142852-8252-4953-9DBB-D21F4418AF0C}" type="presParOf" srcId="{C1BF0EA4-CB4D-4391-82EF-EC1874A282F9}" destId="{95C8A2DE-C1F8-4D5A-A3A4-1DC2FA1C0073}" srcOrd="0" destOrd="4" presId="urn:microsoft.com/office/officeart/2005/8/layout/chevron2"/>
    <dgm:cxn modelId="{0F24E966-3DA6-44C4-8ABA-664A3A950BA7}" type="presOf" srcId="{1D70B282-9875-47E1-864B-0DB9F83A3309}" destId="{95C8A2DE-C1F8-4D5A-A3A4-1DC2FA1C0073}" srcOrd="0" destOrd="0" presId="urn:microsoft.com/office/officeart/2005/8/layout/chevron2"/>
    <dgm:cxn modelId="{451C61D7-0230-4FC1-9023-8D4FBA47930F}" type="presParOf" srcId="{C1BF0EA4-CB4D-4391-82EF-EC1874A282F9}" destId="{BE17FEF5-EEE1-41BB-96FD-8FBB3FCF3860}" srcOrd="1" destOrd="4" presId="urn:microsoft.com/office/officeart/2005/8/layout/chevron2"/>
    <dgm:cxn modelId="{7AAD678B-85B9-4DE0-924B-40946D99ED35}" type="presOf" srcId="{30BE85C4-8BB0-4C0C-B58F-618B83FFA907}" destId="{BE17FEF5-EEE1-41BB-96FD-8FBB3FCF3860}" srcOrd="0" destOrd="0" presId="urn:microsoft.com/office/officeart/2005/8/layout/chevron2"/>
    <dgm:cxn modelId="{E2BE9027-EDBD-415B-B2C2-0378F5C0B784}" type="presParOf" srcId="{7BB0B505-7D43-42E4-8FC0-6C91316CBFEB}" destId="{5CDD703A-0980-435F-B946-B89604EB9442}" srcOrd="5" destOrd="0" presId="urn:microsoft.com/office/officeart/2005/8/layout/chevron2"/>
    <dgm:cxn modelId="{E5961507-5C36-4109-B496-256AE543AB03}" type="presOf" srcId="{DF77052B-043C-4E4A-8039-9D1D7DFB40F4}" destId="{5CDD703A-0980-435F-B946-B89604EB9442}" srcOrd="0" destOrd="0" presId="urn:microsoft.com/office/officeart/2005/8/layout/chevron2"/>
    <dgm:cxn modelId="{202DCCB0-DCE1-4A5D-82D3-82AF22BB9D24}" type="presParOf" srcId="{7BB0B505-7D43-42E4-8FC0-6C91316CBFEB}" destId="{BC3DDCFD-DABB-40D7-B1BB-F33BF8149912}" srcOrd="6" destOrd="0" presId="urn:microsoft.com/office/officeart/2005/8/layout/chevron2"/>
    <dgm:cxn modelId="{C26D7A11-E256-4C3C-ADDD-63F6EF44C19B}" type="presParOf" srcId="{BC3DDCFD-DABB-40D7-B1BB-F33BF8149912}" destId="{D28F18C6-36FE-47AA-99E7-74C5C0F0685D}" srcOrd="0" destOrd="6" presId="urn:microsoft.com/office/officeart/2005/8/layout/chevron2"/>
    <dgm:cxn modelId="{6AA427D8-41C8-4CA4-B0B8-EDABFA37B95E}" type="presOf" srcId="{8F6EB7CD-404A-4766-8E61-764DA1B0E8B9}" destId="{D28F18C6-36FE-47AA-99E7-74C5C0F0685D}" srcOrd="0" destOrd="0" presId="urn:microsoft.com/office/officeart/2005/8/layout/chevron2"/>
    <dgm:cxn modelId="{610368BF-29A3-4C2D-83BF-194B79EEA67B}" type="presParOf" srcId="{BC3DDCFD-DABB-40D7-B1BB-F33BF8149912}" destId="{F806F5F1-F8DB-4075-9C42-821DB7819AF0}" srcOrd="1" destOrd="6" presId="urn:microsoft.com/office/officeart/2005/8/layout/chevron2"/>
    <dgm:cxn modelId="{FA70CE47-96C1-4CA8-9A83-EF6B15F80986}" type="presOf" srcId="{9E8BAE17-C9E6-4955-9357-A5F870FE7922}" destId="{F806F5F1-F8DB-4075-9C42-821DB7819AF0}" srcOrd="0" destOrd="0" presId="urn:microsoft.com/office/officeart/2005/8/layout/chevron2"/>
    <dgm:cxn modelId="{18DEA941-FDC9-4114-9BC3-58D006DF69BC}" type="presParOf" srcId="{7BB0B505-7D43-42E4-8FC0-6C91316CBFEB}" destId="{C7028CE2-8230-4E48-9BB9-212CC0D59BB5}" srcOrd="7" destOrd="0" presId="urn:microsoft.com/office/officeart/2005/8/layout/chevron2"/>
    <dgm:cxn modelId="{7C27120B-4545-4994-BBF1-49917A653034}" type="presOf" srcId="{0C42BE9B-A5F2-4544-B2B5-6280C6B3FB1B}" destId="{C7028CE2-8230-4E48-9BB9-212CC0D59BB5}" srcOrd="0" destOrd="0" presId="urn:microsoft.com/office/officeart/2005/8/layout/chevron2"/>
    <dgm:cxn modelId="{75E7E3B8-66A4-46F5-9FA2-5AD2206C3850}" type="presParOf" srcId="{7BB0B505-7D43-42E4-8FC0-6C91316CBFEB}" destId="{4264B8DA-B6DF-4AE7-BD23-D0A3F12EC517}" srcOrd="8" destOrd="0" presId="urn:microsoft.com/office/officeart/2005/8/layout/chevron2"/>
    <dgm:cxn modelId="{8EA5D992-C546-4643-B204-CB2BE1408D0F}" type="presParOf" srcId="{4264B8DA-B6DF-4AE7-BD23-D0A3F12EC517}" destId="{6056806B-D484-4378-9696-252066F5ECC1}" srcOrd="0" destOrd="8" presId="urn:microsoft.com/office/officeart/2005/8/layout/chevron2"/>
    <dgm:cxn modelId="{E7156FF3-6450-4253-8B3C-E0C5729AD17A}" type="presOf" srcId="{C60F9FDD-11E1-4F96-923E-011962A4E42D}" destId="{6056806B-D484-4378-9696-252066F5ECC1}" srcOrd="0" destOrd="0" presId="urn:microsoft.com/office/officeart/2005/8/layout/chevron2"/>
    <dgm:cxn modelId="{D2895B77-0538-45B4-8800-180EEA8D9590}" type="presParOf" srcId="{4264B8DA-B6DF-4AE7-BD23-D0A3F12EC517}" destId="{736AD6A4-ACB3-449A-8512-73C1A888D042}" srcOrd="1" destOrd="8" presId="urn:microsoft.com/office/officeart/2005/8/layout/chevron2"/>
    <dgm:cxn modelId="{F80F212D-AF72-4FDE-AB73-6A4D4446123E}" type="presOf" srcId="{F551C392-DFA5-4734-B213-028AFAAA1238}" destId="{736AD6A4-ACB3-449A-8512-73C1A888D042}" srcOrd="0"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829FD-DD90-4EE7-BCD7-4AF299D6F45A}" type="doc">
      <dgm:prSet loTypeId="process" loCatId="process" qsTypeId="urn:microsoft.com/office/officeart/2005/8/quickstyle/simple1" qsCatId="simple" csTypeId="urn:microsoft.com/office/officeart/2005/8/colors/accent1_2" csCatId="accent1" phldr="0"/>
      <dgm:spPr/>
      <dgm:t>
        <a:bodyPr/>
        <a:p>
          <a:endParaRPr lang="en-US"/>
        </a:p>
      </dgm:t>
    </dgm:pt>
    <dgm:pt modelId="{FCC504F5-317D-4294-815B-28489BDC5845}">
      <dgm:prSet phldrT="[Text]" phldr="0" custT="0"/>
      <dgm:spPr/>
      <dgm:t>
        <a:bodyPr vert="horz" wrap="square"/>
        <a:p>
          <a:pPr>
            <a:lnSpc>
              <a:spcPct val="100000"/>
            </a:lnSpc>
            <a:spcBef>
              <a:spcPct val="0"/>
            </a:spcBef>
            <a:spcAft>
              <a:spcPct val="35000"/>
            </a:spcAft>
          </a:pPr>
          <a:r>
            <a:rPr lang="vi-VN" altLang="en-US"/>
            <a:t>6</a:t>
          </a:r>
          <a:r>
            <a:rPr lang="vi-VN" altLang="en-US"/>
            <a:t/>
          </a:r>
          <a:endParaRPr lang="vi-VN" altLang="en-US"/>
        </a:p>
      </dgm:t>
    </dgm:pt>
    <dgm:pt modelId="{8F05BE86-1921-41BD-B82E-72272E9475E9}" cxnId="{D0DF00D9-1081-4AA8-B5C3-DF9AAD7DD3E8}" type="parTrans">
      <dgm:prSet/>
      <dgm:spPr/>
      <dgm:t>
        <a:bodyPr/>
        <a:p>
          <a:endParaRPr lang="en-US"/>
        </a:p>
      </dgm:t>
    </dgm:pt>
    <dgm:pt modelId="{67223200-D196-44B3-9DFD-D095DDBC10AB}" cxnId="{D0DF00D9-1081-4AA8-B5C3-DF9AAD7DD3E8}" type="sibTrans">
      <dgm:prSet/>
      <dgm:spPr/>
      <dgm:t>
        <a:bodyPr/>
        <a:p>
          <a:endParaRPr lang="en-US"/>
        </a:p>
      </dgm:t>
    </dgm:pt>
    <dgm:pt modelId="{F3F66F6A-184E-4CBB-A544-AC2BF2A74FC0}">
      <dgm:prSet phldrT="[Text]" phldr="0" custT="1"/>
      <dgm:spPr/>
      <dgm:t>
        <a:bodyPr vert="horz" wrap="square"/>
        <a:p>
          <a:pPr>
            <a:lnSpc>
              <a:spcPct val="100000"/>
            </a:lnSpc>
            <a:spcBef>
              <a:spcPct val="0"/>
            </a:spcBef>
            <a:spcAft>
              <a:spcPct val="15000"/>
            </a:spcAft>
          </a:pPr>
          <a:r>
            <a:rPr sz="2800">
              <a:sym typeface="+mn-ea"/>
            </a:rPr>
            <a:t>S</a:t>
          </a:r>
          <a:r>
            <a:rPr sz="2800">
              <a:latin typeface="Times New Roman" panose="02020603050405020304" charset="0"/>
              <a:cs typeface="Times New Roman" panose="02020603050405020304" charset="0"/>
              <a:sym typeface="+mn-ea"/>
            </a:rPr>
            <a:t>equence diagram</a:t>
          </a:r>
          <a:r>
            <a:rPr lang="en-US" sz="2800"/>
            <a:t/>
          </a:r>
          <a:endParaRPr lang="en-US" sz="2800"/>
        </a:p>
      </dgm:t>
    </dgm:pt>
    <dgm:pt modelId="{7A0C70B0-5DAE-45AB-9915-863AC3FA4D2D}" cxnId="{D432E116-A2A7-46FE-A0DB-5A15DAFEB452}" type="parTrans">
      <dgm:prSet/>
      <dgm:spPr/>
      <dgm:t>
        <a:bodyPr/>
        <a:p>
          <a:endParaRPr lang="en-US"/>
        </a:p>
      </dgm:t>
    </dgm:pt>
    <dgm:pt modelId="{47DD308A-8526-455B-A37F-FEE2CC1C75AF}" cxnId="{D432E116-A2A7-46FE-A0DB-5A15DAFEB452}" type="sibTrans">
      <dgm:prSet/>
      <dgm:spPr/>
      <dgm:t>
        <a:bodyPr/>
        <a:p>
          <a:endParaRPr lang="en-US"/>
        </a:p>
      </dgm:t>
    </dgm:pt>
    <dgm:pt modelId="{780FAED3-C4BD-4FF1-8B67-8499CCFAE2ED}">
      <dgm:prSet phldrT="[Text]" phldr="0" custT="0"/>
      <dgm:spPr/>
      <dgm:t>
        <a:bodyPr vert="horz" wrap="square"/>
        <a:p>
          <a:pPr>
            <a:lnSpc>
              <a:spcPct val="100000"/>
            </a:lnSpc>
            <a:spcBef>
              <a:spcPct val="0"/>
            </a:spcBef>
            <a:spcAft>
              <a:spcPct val="35000"/>
            </a:spcAft>
          </a:pPr>
          <a:r>
            <a:rPr lang="vi-VN" altLang="en-US"/>
            <a:t>7</a:t>
          </a:r>
          <a:r>
            <a:rPr lang="vi-VN" altLang="en-US"/>
            <a:t/>
          </a:r>
          <a:endParaRPr lang="vi-VN" altLang="en-US"/>
        </a:p>
      </dgm:t>
    </dgm:pt>
    <dgm:pt modelId="{88C57C74-C9C4-46CF-A10B-13A1A1E7714C}" cxnId="{E96C4E97-3A3A-4B17-A1BA-1F045F05CA40}" type="parTrans">
      <dgm:prSet/>
      <dgm:spPr/>
      <dgm:t>
        <a:bodyPr/>
        <a:p>
          <a:endParaRPr lang="en-US"/>
        </a:p>
      </dgm:t>
    </dgm:pt>
    <dgm:pt modelId="{34435F2A-D730-405E-99D5-BBC9FB7499FA}" cxnId="{E96C4E97-3A3A-4B17-A1BA-1F045F05CA40}" type="sibTrans">
      <dgm:prSet/>
      <dgm:spPr/>
      <dgm:t>
        <a:bodyPr/>
        <a:p>
          <a:endParaRPr lang="en-US"/>
        </a:p>
      </dgm:t>
    </dgm:pt>
    <dgm:pt modelId="{3E6D5D4F-935E-467F-A6CA-DFB49E904BF2}">
      <dgm:prSet phldrT="[Text]" phldr="0" custT="1"/>
      <dgm:spPr/>
      <dgm:t>
        <a:bodyPr vert="horz" wrap="square"/>
        <a:p>
          <a:pPr>
            <a:lnSpc>
              <a:spcPct val="100000"/>
            </a:lnSpc>
            <a:spcBef>
              <a:spcPct val="0"/>
            </a:spcBef>
            <a:spcAft>
              <a:spcPct val="15000"/>
            </a:spcAft>
          </a:pPr>
          <a:r>
            <a:rPr sz="2800">
              <a:sym typeface="+mn-ea"/>
            </a:rPr>
            <a:t>E</a:t>
          </a:r>
          <a:r>
            <a:rPr sz="2800">
              <a:latin typeface="Times New Roman" panose="02020603050405020304" charset="0"/>
              <a:cs typeface="Times New Roman" panose="02020603050405020304" charset="0"/>
              <a:sym typeface="+mn-ea"/>
            </a:rPr>
            <a:t>ntity relationship diagram</a:t>
          </a:r>
          <a:r>
            <a:rPr lang="en-US" sz="2800"/>
            <a:t/>
          </a:r>
          <a:endParaRPr lang="en-US" sz="2800"/>
        </a:p>
      </dgm:t>
    </dgm:pt>
    <dgm:pt modelId="{DFE6860A-9AF6-4E3A-8810-968954321458}" cxnId="{242D2AFA-13E0-44DB-9851-D6AB3DB4723C}" type="parTrans">
      <dgm:prSet/>
      <dgm:spPr/>
      <dgm:t>
        <a:bodyPr/>
        <a:p>
          <a:endParaRPr lang="en-US"/>
        </a:p>
      </dgm:t>
    </dgm:pt>
    <dgm:pt modelId="{F6E211F9-5728-4C1B-B4EC-036ED0730A63}" cxnId="{242D2AFA-13E0-44DB-9851-D6AB3DB4723C}" type="sibTrans">
      <dgm:prSet/>
      <dgm:spPr/>
      <dgm:t>
        <a:bodyPr/>
        <a:p>
          <a:endParaRPr lang="en-US"/>
        </a:p>
      </dgm:t>
    </dgm:pt>
    <dgm:pt modelId="{1D70B282-9875-47E1-864B-0DB9F83A3309}">
      <dgm:prSet phldrT="[Text]" phldr="0" custT="0"/>
      <dgm:spPr/>
      <dgm:t>
        <a:bodyPr vert="horz" wrap="square"/>
        <a:p>
          <a:pPr>
            <a:lnSpc>
              <a:spcPct val="100000"/>
            </a:lnSpc>
            <a:spcBef>
              <a:spcPct val="0"/>
            </a:spcBef>
            <a:spcAft>
              <a:spcPct val="35000"/>
            </a:spcAft>
          </a:pPr>
          <a:r>
            <a:rPr lang="vi-VN" altLang="en-US"/>
            <a:t>8</a:t>
          </a:r>
          <a:r>
            <a:rPr lang="vi-VN" altLang="en-US"/>
            <a:t/>
          </a:r>
          <a:endParaRPr lang="vi-VN" altLang="en-US"/>
        </a:p>
      </dgm:t>
    </dgm:pt>
    <dgm:pt modelId="{4682E278-8387-4875-A48B-989607C0A09E}" cxnId="{5215D0B4-8450-473F-84E1-5378B976C0C3}" type="parTrans">
      <dgm:prSet/>
      <dgm:spPr/>
      <dgm:t>
        <a:bodyPr/>
        <a:p>
          <a:endParaRPr lang="en-US"/>
        </a:p>
      </dgm:t>
    </dgm:pt>
    <dgm:pt modelId="{DF77052B-043C-4E4A-8039-9D1D7DFB40F4}" cxnId="{5215D0B4-8450-473F-84E1-5378B976C0C3}" type="sibTrans">
      <dgm:prSet/>
      <dgm:spPr/>
      <dgm:t>
        <a:bodyPr/>
        <a:p>
          <a:endParaRPr lang="en-US"/>
        </a:p>
      </dgm:t>
    </dgm:pt>
    <dgm:pt modelId="{30BE85C4-8BB0-4C0C-B58F-618B83FFA907}">
      <dgm:prSet phldrT="[Text]" phldr="0" custT="1"/>
      <dgm:spPr/>
      <dgm:t>
        <a:bodyPr vert="horz" wrap="square"/>
        <a:p>
          <a:pPr>
            <a:lnSpc>
              <a:spcPct val="100000"/>
            </a:lnSpc>
            <a:spcBef>
              <a:spcPct val="0"/>
            </a:spcBef>
            <a:spcAft>
              <a:spcPct val="15000"/>
            </a:spcAft>
          </a:pPr>
          <a:r>
            <a:rPr sz="2800">
              <a:sym typeface="+mn-ea"/>
            </a:rPr>
            <a:t>U</a:t>
          </a:r>
          <a:r>
            <a:rPr sz="2800">
              <a:latin typeface="Times New Roman" panose="02020603050405020304" charset="0"/>
              <a:cs typeface="Times New Roman" panose="02020603050405020304" charset="0"/>
              <a:sym typeface="+mn-ea"/>
            </a:rPr>
            <a:t>I Design</a:t>
          </a:r>
          <a:r>
            <a:rPr lang="en-US" sz="2800"/>
            <a:t/>
          </a:r>
          <a:endParaRPr lang="en-US" sz="2800"/>
        </a:p>
      </dgm:t>
    </dgm:pt>
    <dgm:pt modelId="{99A19955-80B2-46DE-B74C-C0C8C4D708F2}" cxnId="{F3D6BC22-0A9B-40FE-A9C4-A19730491BC3}" type="parTrans">
      <dgm:prSet/>
      <dgm:spPr/>
      <dgm:t>
        <a:bodyPr/>
        <a:p>
          <a:endParaRPr lang="en-US"/>
        </a:p>
      </dgm:t>
    </dgm:pt>
    <dgm:pt modelId="{CB48F5C6-507D-451D-9B2B-7C607BFEAF95}" cxnId="{F3D6BC22-0A9B-40FE-A9C4-A19730491BC3}" type="sibTrans">
      <dgm:prSet/>
      <dgm:spPr/>
      <dgm:t>
        <a:bodyPr/>
        <a:p>
          <a:endParaRPr lang="en-US"/>
        </a:p>
      </dgm:t>
    </dgm:pt>
    <dgm:pt modelId="{934E3120-58F8-486A-AF0E-9126E8D240EF}">
      <dgm:prSet phldr="0" custT="0"/>
      <dgm:spPr/>
      <dgm:t>
        <a:bodyPr vert="horz" wrap="square"/>
        <a:p>
          <a:pPr>
            <a:lnSpc>
              <a:spcPct val="100000"/>
            </a:lnSpc>
            <a:spcBef>
              <a:spcPct val="0"/>
            </a:spcBef>
            <a:spcAft>
              <a:spcPct val="35000"/>
            </a:spcAft>
          </a:pPr>
          <a:r>
            <a:rPr lang="vi-VN"/>
            <a:t>9</a:t>
          </a:r>
          <a:r>
            <a:rPr lang="vi-VN"/>
            <a:t/>
          </a:r>
          <a:endParaRPr lang="vi-VN"/>
        </a:p>
      </dgm:t>
    </dgm:pt>
    <dgm:pt modelId="{5B1BE935-95F8-445C-A9DF-6B23D6F4EB81}" cxnId="{6CB01290-796A-43A2-8DEF-436AECAB221D}" type="parTrans">
      <dgm:prSet/>
      <dgm:spPr/>
    </dgm:pt>
    <dgm:pt modelId="{D96045CE-96F0-4CC4-A978-E843B11F5741}" cxnId="{6CB01290-796A-43A2-8DEF-436AECAB221D}" type="sibTrans">
      <dgm:prSet/>
      <dgm:spPr/>
    </dgm:pt>
    <dgm:pt modelId="{751919B7-1711-4A8E-B55B-E36A8243758B}">
      <dgm:prSet phldr="0" custT="1"/>
      <dgm:spPr/>
      <dgm:t>
        <a:bodyPr vert="horz" wrap="square"/>
        <a:p>
          <a:pPr>
            <a:lnSpc>
              <a:spcPct val="100000"/>
            </a:lnSpc>
            <a:spcBef>
              <a:spcPct val="0"/>
            </a:spcBef>
            <a:spcAft>
              <a:spcPct val="15000"/>
            </a:spcAft>
          </a:pPr>
          <a:r>
            <a:rPr sz="2800">
              <a:sym typeface="+mn-ea"/>
            </a:rPr>
            <a:t>T</a:t>
          </a:r>
          <a:r>
            <a:rPr sz="2800">
              <a:sym typeface="+mn-ea"/>
            </a:rPr>
            <a:t>a</a:t>
          </a:r>
          <a:r>
            <a:rPr sz="2800">
              <a:latin typeface="Times New Roman" panose="02020603050405020304" charset="0"/>
              <a:cs typeface="Times New Roman" panose="02020603050405020304" charset="0"/>
              <a:sym typeface="+mn-ea"/>
            </a:rPr>
            <a:t>sk assigment (to each group member)</a:t>
          </a:r>
          <a:r>
            <a:rPr sz="2800">
              <a:latin typeface="Times New Roman" panose="02020603050405020304" charset="0"/>
              <a:cs typeface="Times New Roman" panose="02020603050405020304" charset="0"/>
              <a:sym typeface="+mn-ea"/>
            </a:rPr>
            <a:t/>
          </a:r>
          <a:endParaRPr sz="2800">
            <a:latin typeface="Times New Roman" panose="02020603050405020304" charset="0"/>
            <a:cs typeface="Times New Roman" panose="02020603050405020304" charset="0"/>
            <a:sym typeface="+mn-ea"/>
          </a:endParaRPr>
        </a:p>
      </dgm:t>
    </dgm:pt>
    <dgm:pt modelId="{0672543B-2E19-4A26-811C-C21A32C93E75}" cxnId="{5FF829DA-B159-43D9-BE7A-45FE7EBFA7CE}" type="parTrans">
      <dgm:prSet/>
      <dgm:spPr/>
    </dgm:pt>
    <dgm:pt modelId="{527D3480-2B62-40B5-984F-7BDEC95F6DD5}" cxnId="{5FF829DA-B159-43D9-BE7A-45FE7EBFA7CE}" type="sibTrans">
      <dgm:prSet/>
      <dgm:spPr/>
    </dgm:pt>
    <dgm:pt modelId="{2FC461DD-DF94-412D-B159-3B6059A83619}">
      <dgm:prSet phldr="0" custT="0"/>
      <dgm:spPr/>
      <dgm:t>
        <a:bodyPr vert="horz" wrap="square"/>
        <a:p>
          <a:pPr>
            <a:lnSpc>
              <a:spcPct val="100000"/>
            </a:lnSpc>
            <a:spcBef>
              <a:spcPct val="0"/>
            </a:spcBef>
            <a:spcAft>
              <a:spcPct val="35000"/>
            </a:spcAft>
          </a:pPr>
          <a:r>
            <a:rPr lang="vi-VN"/>
            <a:t>10</a:t>
          </a:r>
          <a:r>
            <a:rPr lang="vi-VN"/>
            <a:t/>
          </a:r>
          <a:endParaRPr lang="vi-VN"/>
        </a:p>
      </dgm:t>
    </dgm:pt>
    <dgm:pt modelId="{762872C8-5DA9-4B87-90AF-C45ECD8EBEEE}" cxnId="{416ADF10-0894-4E75-ACD5-FA9649641C6D}" type="parTrans">
      <dgm:prSet/>
      <dgm:spPr/>
    </dgm:pt>
    <dgm:pt modelId="{6D91526E-9F83-47B2-88E3-994E85D5050D}" cxnId="{416ADF10-0894-4E75-ACD5-FA9649641C6D}" type="sibTrans">
      <dgm:prSet/>
      <dgm:spPr/>
    </dgm:pt>
    <dgm:pt modelId="{31B6EDC3-4D0F-43FE-B609-946F554A0FCA}">
      <dgm:prSet phldr="0" custT="1"/>
      <dgm:spPr/>
      <dgm:t>
        <a:bodyPr vert="horz" wrap="square"/>
        <a:p>
          <a:pPr>
            <a:lnSpc>
              <a:spcPct val="100000"/>
            </a:lnSpc>
            <a:spcBef>
              <a:spcPct val="0"/>
            </a:spcBef>
            <a:spcAft>
              <a:spcPct val="15000"/>
            </a:spcAft>
          </a:pPr>
          <a:r>
            <a:rPr sz="2800">
              <a:sym typeface="+mn-ea"/>
            </a:rPr>
            <a:t>E</a:t>
          </a:r>
          <a:r>
            <a:rPr sz="2800">
              <a:sym typeface="+mn-ea"/>
            </a:rPr>
            <a:t>x</a:t>
          </a:r>
          <a:r>
            <a:rPr sz="2800">
              <a:latin typeface="Times New Roman" panose="02020603050405020304" charset="0"/>
              <a:cs typeface="Times New Roman" panose="02020603050405020304" charset="0"/>
              <a:sym typeface="+mn-ea"/>
            </a:rPr>
            <a:t>perience learned</a:t>
          </a:r>
          <a:r>
            <a:rPr sz="2800">
              <a:latin typeface="Times New Roman" panose="02020603050405020304" charset="0"/>
              <a:cs typeface="Times New Roman" panose="02020603050405020304" charset="0"/>
            </a:rPr>
            <a:t/>
          </a:r>
          <a:endParaRPr sz="2800">
            <a:latin typeface="Times New Roman" panose="02020603050405020304" charset="0"/>
            <a:cs typeface="Times New Roman" panose="02020603050405020304" charset="0"/>
          </a:endParaRPr>
        </a:p>
      </dgm:t>
    </dgm:pt>
    <dgm:pt modelId="{57903466-E501-4EAA-8ECC-8D8EE009A0CF}" cxnId="{0BFE11A1-B8F8-4451-8ADB-85C97AC6CA3E}" type="parTrans">
      <dgm:prSet/>
      <dgm:spPr/>
    </dgm:pt>
    <dgm:pt modelId="{FCD8B440-2C4F-4DB4-AA73-439745502DE1}" cxnId="{0BFE11A1-B8F8-4451-8ADB-85C97AC6CA3E}" type="sibTrans">
      <dgm:prSet/>
      <dgm:spPr/>
    </dgm:pt>
    <dgm:pt modelId="{7BB0B505-7D43-42E4-8FC0-6C91316CBFEB}" type="pres">
      <dgm:prSet presAssocID="{DF9829FD-DD90-4EE7-BCD7-4AF299D6F45A}" presName="linearFlow" presStyleCnt="0">
        <dgm:presLayoutVars>
          <dgm:dir/>
          <dgm:animLvl val="lvl"/>
          <dgm:resizeHandles val="exact"/>
        </dgm:presLayoutVars>
      </dgm:prSet>
      <dgm:spPr/>
    </dgm:pt>
    <dgm:pt modelId="{97F2BEE4-0E0F-4FCA-A4B0-E20AD8C04C13}" type="pres">
      <dgm:prSet presAssocID="{FCC504F5-317D-4294-815B-28489BDC5845}" presName="composite" presStyleCnt="0"/>
      <dgm:spPr/>
    </dgm:pt>
    <dgm:pt modelId="{A16E3110-57E1-4619-A55C-DCD0DD5CE084}" type="pres">
      <dgm:prSet presAssocID="{FCC504F5-317D-4294-815B-28489BDC5845}" presName="parentText" presStyleLbl="alignNode1" presStyleIdx="0" presStyleCnt="5">
        <dgm:presLayoutVars>
          <dgm:chMax val="1"/>
          <dgm:bulletEnabled val="1"/>
        </dgm:presLayoutVars>
      </dgm:prSet>
      <dgm:spPr/>
    </dgm:pt>
    <dgm:pt modelId="{544D3F38-216B-445A-B1B9-8008AEDB7A9D}" type="pres">
      <dgm:prSet presAssocID="{FCC504F5-317D-4294-815B-28489BDC5845}" presName="descendantText" presStyleLbl="alignAcc1" presStyleIdx="0" presStyleCnt="5">
        <dgm:presLayoutVars>
          <dgm:bulletEnabled val="1"/>
        </dgm:presLayoutVars>
      </dgm:prSet>
      <dgm:spPr/>
    </dgm:pt>
    <dgm:pt modelId="{D3A691E5-F443-4F8D-81BB-9D15C0875E8C}" type="pres">
      <dgm:prSet presAssocID="{67223200-D196-44B3-9DFD-D095DDBC10AB}" presName="sp" presStyleCnt="0"/>
      <dgm:spPr/>
    </dgm:pt>
    <dgm:pt modelId="{D4BECBBB-7CE2-4791-839D-9FE6F36B775D}" type="pres">
      <dgm:prSet presAssocID="{780FAED3-C4BD-4FF1-8B67-8499CCFAE2ED}" presName="composite" presStyleCnt="0"/>
      <dgm:spPr/>
    </dgm:pt>
    <dgm:pt modelId="{722E1094-83C7-45E2-B20F-DB9D09AD94F0}" type="pres">
      <dgm:prSet presAssocID="{780FAED3-C4BD-4FF1-8B67-8499CCFAE2ED}" presName="parentText" presStyleLbl="alignNode1" presStyleIdx="1" presStyleCnt="5">
        <dgm:presLayoutVars>
          <dgm:chMax val="1"/>
          <dgm:bulletEnabled val="1"/>
        </dgm:presLayoutVars>
      </dgm:prSet>
      <dgm:spPr/>
    </dgm:pt>
    <dgm:pt modelId="{AC67BBE6-9B82-4D3D-BF22-48713AF46E9C}" type="pres">
      <dgm:prSet presAssocID="{780FAED3-C4BD-4FF1-8B67-8499CCFAE2ED}" presName="descendantText" presStyleLbl="alignAcc1" presStyleIdx="1" presStyleCnt="5">
        <dgm:presLayoutVars>
          <dgm:bulletEnabled val="1"/>
        </dgm:presLayoutVars>
      </dgm:prSet>
      <dgm:spPr/>
    </dgm:pt>
    <dgm:pt modelId="{5C381A65-34D3-41B1-9499-0884AAA35FC6}" type="pres">
      <dgm:prSet presAssocID="{34435F2A-D730-405E-99D5-BBC9FB7499FA}" presName="sp" presStyleCnt="0"/>
      <dgm:spPr/>
    </dgm:pt>
    <dgm:pt modelId="{C1BF0EA4-CB4D-4391-82EF-EC1874A282F9}" type="pres">
      <dgm:prSet presAssocID="{1D70B282-9875-47E1-864B-0DB9F83A3309}" presName="composite" presStyleCnt="0"/>
      <dgm:spPr/>
    </dgm:pt>
    <dgm:pt modelId="{95C8A2DE-C1F8-4D5A-A3A4-1DC2FA1C0073}" type="pres">
      <dgm:prSet presAssocID="{1D70B282-9875-47E1-864B-0DB9F83A3309}" presName="parentText" presStyleLbl="alignNode1" presStyleIdx="2" presStyleCnt="5">
        <dgm:presLayoutVars>
          <dgm:chMax val="1"/>
          <dgm:bulletEnabled val="1"/>
        </dgm:presLayoutVars>
      </dgm:prSet>
      <dgm:spPr/>
    </dgm:pt>
    <dgm:pt modelId="{BE17FEF5-EEE1-41BB-96FD-8FBB3FCF3860}" type="pres">
      <dgm:prSet presAssocID="{1D70B282-9875-47E1-864B-0DB9F83A3309}" presName="descendantText" presStyleLbl="alignAcc1" presStyleIdx="2" presStyleCnt="5">
        <dgm:presLayoutVars>
          <dgm:bulletEnabled val="1"/>
        </dgm:presLayoutVars>
      </dgm:prSet>
      <dgm:spPr/>
    </dgm:pt>
    <dgm:pt modelId="{CAA62968-8C87-4AF0-90E5-8995659CC2F7}" type="pres">
      <dgm:prSet presAssocID="{DF77052B-043C-4E4A-8039-9D1D7DFB40F4}" presName="sp" presStyleCnt="0"/>
      <dgm:spPr/>
    </dgm:pt>
    <dgm:pt modelId="{BFD25CF6-CF93-4A3E-8098-532D4442B985}" type="pres">
      <dgm:prSet presAssocID="{934E3120-58F8-486A-AF0E-9126E8D240EF}" presName="composite" presStyleCnt="0"/>
      <dgm:spPr/>
    </dgm:pt>
    <dgm:pt modelId="{0CCA3B49-E3A7-4A01-BA5F-4009B2170B5F}" type="pres">
      <dgm:prSet presAssocID="{934E3120-58F8-486A-AF0E-9126E8D240EF}" presName="parentText" presStyleLbl="alignNode1" presStyleIdx="3" presStyleCnt="5">
        <dgm:presLayoutVars>
          <dgm:chMax val="1"/>
          <dgm:bulletEnabled val="1"/>
        </dgm:presLayoutVars>
      </dgm:prSet>
      <dgm:spPr/>
    </dgm:pt>
    <dgm:pt modelId="{FE485AA3-EDA0-45B6-A890-63C88B7F9D4F}" type="pres">
      <dgm:prSet presAssocID="{934E3120-58F8-486A-AF0E-9126E8D240EF}" presName="descendantText" presStyleLbl="alignAcc1" presStyleIdx="3" presStyleCnt="5">
        <dgm:presLayoutVars>
          <dgm:bulletEnabled val="1"/>
        </dgm:presLayoutVars>
      </dgm:prSet>
      <dgm:spPr/>
    </dgm:pt>
    <dgm:pt modelId="{5AE6BE26-AF1D-4AA7-BD2B-5EFD1AD77513}" type="pres">
      <dgm:prSet presAssocID="{D96045CE-96F0-4CC4-A978-E843B11F5741}" presName="sp" presStyleCnt="0"/>
      <dgm:spPr/>
    </dgm:pt>
    <dgm:pt modelId="{9041D1C0-A126-4933-A5EE-BEA75C7CD7C7}" type="pres">
      <dgm:prSet presAssocID="{2FC461DD-DF94-412D-B159-3B6059A83619}" presName="composite" presStyleCnt="0"/>
      <dgm:spPr/>
    </dgm:pt>
    <dgm:pt modelId="{A640D2C5-160C-43CE-BC0A-34B228FDBC75}" type="pres">
      <dgm:prSet presAssocID="{2FC461DD-DF94-412D-B159-3B6059A83619}" presName="parentText" presStyleLbl="alignNode1" presStyleIdx="4" presStyleCnt="5">
        <dgm:presLayoutVars>
          <dgm:chMax val="1"/>
          <dgm:bulletEnabled val="1"/>
        </dgm:presLayoutVars>
      </dgm:prSet>
      <dgm:spPr/>
    </dgm:pt>
    <dgm:pt modelId="{01DA38FF-EBAD-4DD0-AF6F-B36C50200A26}" type="pres">
      <dgm:prSet presAssocID="{2FC461DD-DF94-412D-B159-3B6059A83619}" presName="descendantText" presStyleLbl="alignAcc1" presStyleIdx="4" presStyleCnt="5">
        <dgm:presLayoutVars>
          <dgm:bulletEnabled val="1"/>
        </dgm:presLayoutVars>
      </dgm:prSet>
      <dgm:spPr/>
    </dgm:pt>
  </dgm:ptLst>
  <dgm:cxnLst>
    <dgm:cxn modelId="{D0DF00D9-1081-4AA8-B5C3-DF9AAD7DD3E8}" srcId="{DF9829FD-DD90-4EE7-BCD7-4AF299D6F45A}" destId="{FCC504F5-317D-4294-815B-28489BDC5845}" srcOrd="0" destOrd="0" parTransId="{8F05BE86-1921-41BD-B82E-72272E9475E9}" sibTransId="{67223200-D196-44B3-9DFD-D095DDBC10AB}"/>
    <dgm:cxn modelId="{D432E116-A2A7-46FE-A0DB-5A15DAFEB452}" srcId="{FCC504F5-317D-4294-815B-28489BDC5845}" destId="{F3F66F6A-184E-4CBB-A544-AC2BF2A74FC0}" srcOrd="0" destOrd="0" parTransId="{7A0C70B0-5DAE-45AB-9915-863AC3FA4D2D}" sibTransId="{47DD308A-8526-455B-A37F-FEE2CC1C75AF}"/>
    <dgm:cxn modelId="{E96C4E97-3A3A-4B17-A1BA-1F045F05CA40}" srcId="{DF9829FD-DD90-4EE7-BCD7-4AF299D6F45A}" destId="{780FAED3-C4BD-4FF1-8B67-8499CCFAE2ED}" srcOrd="1" destOrd="0" parTransId="{88C57C74-C9C4-46CF-A10B-13A1A1E7714C}" sibTransId="{34435F2A-D730-405E-99D5-BBC9FB7499FA}"/>
    <dgm:cxn modelId="{242D2AFA-13E0-44DB-9851-D6AB3DB4723C}" srcId="{780FAED3-C4BD-4FF1-8B67-8499CCFAE2ED}" destId="{3E6D5D4F-935E-467F-A6CA-DFB49E904BF2}" srcOrd="0" destOrd="1" parTransId="{DFE6860A-9AF6-4E3A-8810-968954321458}" sibTransId="{F6E211F9-5728-4C1B-B4EC-036ED0730A63}"/>
    <dgm:cxn modelId="{5215D0B4-8450-473F-84E1-5378B976C0C3}" srcId="{DF9829FD-DD90-4EE7-BCD7-4AF299D6F45A}" destId="{1D70B282-9875-47E1-864B-0DB9F83A3309}" srcOrd="2" destOrd="0" parTransId="{4682E278-8387-4875-A48B-989607C0A09E}" sibTransId="{DF77052B-043C-4E4A-8039-9D1D7DFB40F4}"/>
    <dgm:cxn modelId="{F3D6BC22-0A9B-40FE-A9C4-A19730491BC3}" srcId="{1D70B282-9875-47E1-864B-0DB9F83A3309}" destId="{30BE85C4-8BB0-4C0C-B58F-618B83FFA907}" srcOrd="0" destOrd="2" parTransId="{99A19955-80B2-46DE-B74C-C0C8C4D708F2}" sibTransId="{CB48F5C6-507D-451D-9B2B-7C607BFEAF95}"/>
    <dgm:cxn modelId="{6CB01290-796A-43A2-8DEF-436AECAB221D}" srcId="{DF9829FD-DD90-4EE7-BCD7-4AF299D6F45A}" destId="{934E3120-58F8-486A-AF0E-9126E8D240EF}" srcOrd="3" destOrd="0" parTransId="{5B1BE935-95F8-445C-A9DF-6B23D6F4EB81}" sibTransId="{D96045CE-96F0-4CC4-A978-E843B11F5741}"/>
    <dgm:cxn modelId="{5FF829DA-B159-43D9-BE7A-45FE7EBFA7CE}" srcId="{934E3120-58F8-486A-AF0E-9126E8D240EF}" destId="{751919B7-1711-4A8E-B55B-E36A8243758B}" srcOrd="0" destOrd="3" parTransId="{0672543B-2E19-4A26-811C-C21A32C93E75}" sibTransId="{527D3480-2B62-40B5-984F-7BDEC95F6DD5}"/>
    <dgm:cxn modelId="{416ADF10-0894-4E75-ACD5-FA9649641C6D}" srcId="{DF9829FD-DD90-4EE7-BCD7-4AF299D6F45A}" destId="{2FC461DD-DF94-412D-B159-3B6059A83619}" srcOrd="4" destOrd="0" parTransId="{762872C8-5DA9-4B87-90AF-C45ECD8EBEEE}" sibTransId="{6D91526E-9F83-47B2-88E3-994E85D5050D}"/>
    <dgm:cxn modelId="{0BFE11A1-B8F8-4451-8ADB-85C97AC6CA3E}" srcId="{2FC461DD-DF94-412D-B159-3B6059A83619}" destId="{31B6EDC3-4D0F-43FE-B609-946F554A0FCA}" srcOrd="0" destOrd="4" parTransId="{57903466-E501-4EAA-8ECC-8D8EE009A0CF}" sibTransId="{FCD8B440-2C4F-4DB4-AA73-439745502DE1}"/>
    <dgm:cxn modelId="{AC5AD3C2-2586-42C6-B6B7-DE48AF04157F}" type="presOf" srcId="{DF9829FD-DD90-4EE7-BCD7-4AF299D6F45A}" destId="{7BB0B505-7D43-42E4-8FC0-6C91316CBFEB}" srcOrd="0" destOrd="0" presId="urn:microsoft.com/office/officeart/2005/8/layout/chevron2"/>
    <dgm:cxn modelId="{690A4CD9-9CEB-414C-B037-E47087EAFB4D}" type="presParOf" srcId="{7BB0B505-7D43-42E4-8FC0-6C91316CBFEB}" destId="{97F2BEE4-0E0F-4FCA-A4B0-E20AD8C04C13}" srcOrd="0" destOrd="0" presId="urn:microsoft.com/office/officeart/2005/8/layout/chevron2"/>
    <dgm:cxn modelId="{A0CB809C-6EE7-4E67-AC1A-84DF0002E32F}" type="presParOf" srcId="{97F2BEE4-0E0F-4FCA-A4B0-E20AD8C04C13}" destId="{A16E3110-57E1-4619-A55C-DCD0DD5CE084}" srcOrd="0" destOrd="0" presId="urn:microsoft.com/office/officeart/2005/8/layout/chevron2"/>
    <dgm:cxn modelId="{656E8B70-B284-4780-B8FE-0AACDD967ABE}" type="presOf" srcId="{FCC504F5-317D-4294-815B-28489BDC5845}" destId="{A16E3110-57E1-4619-A55C-DCD0DD5CE084}" srcOrd="0" destOrd="0" presId="urn:microsoft.com/office/officeart/2005/8/layout/chevron2"/>
    <dgm:cxn modelId="{3B61405F-F313-4650-8D37-9DDBE62E9A64}" type="presParOf" srcId="{97F2BEE4-0E0F-4FCA-A4B0-E20AD8C04C13}" destId="{544D3F38-216B-445A-B1B9-8008AEDB7A9D}" srcOrd="1" destOrd="0" presId="urn:microsoft.com/office/officeart/2005/8/layout/chevron2"/>
    <dgm:cxn modelId="{7C9FEE6F-83D8-4260-9822-1DD666745912}" type="presOf" srcId="{F3F66F6A-184E-4CBB-A544-AC2BF2A74FC0}" destId="{544D3F38-216B-445A-B1B9-8008AEDB7A9D}" srcOrd="0" destOrd="0" presId="urn:microsoft.com/office/officeart/2005/8/layout/chevron2"/>
    <dgm:cxn modelId="{802B26DC-5C0C-4CC8-9EB3-D96F38AC89D8}" type="presParOf" srcId="{7BB0B505-7D43-42E4-8FC0-6C91316CBFEB}" destId="{D3A691E5-F443-4F8D-81BB-9D15C0875E8C}" srcOrd="1" destOrd="0" presId="urn:microsoft.com/office/officeart/2005/8/layout/chevron2"/>
    <dgm:cxn modelId="{4935604B-62EC-4693-BA7D-C4F9A1704B4A}" type="presOf" srcId="{67223200-D196-44B3-9DFD-D095DDBC10AB}" destId="{D3A691E5-F443-4F8D-81BB-9D15C0875E8C}" srcOrd="0" destOrd="0" presId="urn:microsoft.com/office/officeart/2005/8/layout/chevron2"/>
    <dgm:cxn modelId="{E38EEA3C-9201-4C8C-BC8C-3CDB0E1298A3}" type="presParOf" srcId="{7BB0B505-7D43-42E4-8FC0-6C91316CBFEB}" destId="{D4BECBBB-7CE2-4791-839D-9FE6F36B775D}" srcOrd="2" destOrd="0" presId="urn:microsoft.com/office/officeart/2005/8/layout/chevron2"/>
    <dgm:cxn modelId="{D32FCEE1-20C1-4482-8F48-B420126D2680}" type="presParOf" srcId="{D4BECBBB-7CE2-4791-839D-9FE6F36B775D}" destId="{722E1094-83C7-45E2-B20F-DB9D09AD94F0}" srcOrd="0" destOrd="2" presId="urn:microsoft.com/office/officeart/2005/8/layout/chevron2"/>
    <dgm:cxn modelId="{D5658B70-47C6-4FD0-9ACF-3B9239EF450B}" type="presOf" srcId="{780FAED3-C4BD-4FF1-8B67-8499CCFAE2ED}" destId="{722E1094-83C7-45E2-B20F-DB9D09AD94F0}" srcOrd="0" destOrd="0" presId="urn:microsoft.com/office/officeart/2005/8/layout/chevron2"/>
    <dgm:cxn modelId="{44487253-C387-455D-BE29-C12F8224DFA7}" type="presParOf" srcId="{D4BECBBB-7CE2-4791-839D-9FE6F36B775D}" destId="{AC67BBE6-9B82-4D3D-BF22-48713AF46E9C}" srcOrd="1" destOrd="2" presId="urn:microsoft.com/office/officeart/2005/8/layout/chevron2"/>
    <dgm:cxn modelId="{922856EC-F3BD-460B-881D-222466569EAB}" type="presOf" srcId="{3E6D5D4F-935E-467F-A6CA-DFB49E904BF2}" destId="{AC67BBE6-9B82-4D3D-BF22-48713AF46E9C}" srcOrd="0" destOrd="0" presId="urn:microsoft.com/office/officeart/2005/8/layout/chevron2"/>
    <dgm:cxn modelId="{175124AA-26E6-4245-94F2-37C5767F8C3B}" type="presParOf" srcId="{7BB0B505-7D43-42E4-8FC0-6C91316CBFEB}" destId="{5C381A65-34D3-41B1-9499-0884AAA35FC6}" srcOrd="3" destOrd="0" presId="urn:microsoft.com/office/officeart/2005/8/layout/chevron2"/>
    <dgm:cxn modelId="{C43B4459-D178-4308-9B55-66880B6E5EC9}" type="presOf" srcId="{34435F2A-D730-405E-99D5-BBC9FB7499FA}" destId="{5C381A65-34D3-41B1-9499-0884AAA35FC6}" srcOrd="0" destOrd="0" presId="urn:microsoft.com/office/officeart/2005/8/layout/chevron2"/>
    <dgm:cxn modelId="{A3AFCCC0-09A8-43C2-AA34-42DE7E9C999B}" type="presParOf" srcId="{7BB0B505-7D43-42E4-8FC0-6C91316CBFEB}" destId="{C1BF0EA4-CB4D-4391-82EF-EC1874A282F9}" srcOrd="4" destOrd="0" presId="urn:microsoft.com/office/officeart/2005/8/layout/chevron2"/>
    <dgm:cxn modelId="{42BDE60B-FC87-4E26-ACAD-9D00B14A000A}" type="presParOf" srcId="{C1BF0EA4-CB4D-4391-82EF-EC1874A282F9}" destId="{95C8A2DE-C1F8-4D5A-A3A4-1DC2FA1C0073}" srcOrd="0" destOrd="4" presId="urn:microsoft.com/office/officeart/2005/8/layout/chevron2"/>
    <dgm:cxn modelId="{BCC93396-6BC9-4B21-B627-C6D5A046BD50}" type="presOf" srcId="{1D70B282-9875-47E1-864B-0DB9F83A3309}" destId="{95C8A2DE-C1F8-4D5A-A3A4-1DC2FA1C0073}" srcOrd="0" destOrd="0" presId="urn:microsoft.com/office/officeart/2005/8/layout/chevron2"/>
    <dgm:cxn modelId="{215C311B-98A9-45F8-9D01-B9096572CEE0}" type="presParOf" srcId="{C1BF0EA4-CB4D-4391-82EF-EC1874A282F9}" destId="{BE17FEF5-EEE1-41BB-96FD-8FBB3FCF3860}" srcOrd="1" destOrd="4" presId="urn:microsoft.com/office/officeart/2005/8/layout/chevron2"/>
    <dgm:cxn modelId="{41D81B0A-CCAA-4A01-8CF8-E5B9538FFFB9}" type="presOf" srcId="{30BE85C4-8BB0-4C0C-B58F-618B83FFA907}" destId="{BE17FEF5-EEE1-41BB-96FD-8FBB3FCF3860}" srcOrd="0" destOrd="0" presId="urn:microsoft.com/office/officeart/2005/8/layout/chevron2"/>
    <dgm:cxn modelId="{F66EF5AC-1E56-42BD-9578-CBD66C72278A}" type="presParOf" srcId="{7BB0B505-7D43-42E4-8FC0-6C91316CBFEB}" destId="{CAA62968-8C87-4AF0-90E5-8995659CC2F7}" srcOrd="5" destOrd="0" presId="urn:microsoft.com/office/officeart/2005/8/layout/chevron2"/>
    <dgm:cxn modelId="{82C44A06-890E-481F-9201-0B72C112FEBC}" type="presOf" srcId="{DF77052B-043C-4E4A-8039-9D1D7DFB40F4}" destId="{CAA62968-8C87-4AF0-90E5-8995659CC2F7}" srcOrd="0" destOrd="0" presId="urn:microsoft.com/office/officeart/2005/8/layout/chevron2"/>
    <dgm:cxn modelId="{8F9C1E63-5894-4DA7-BC41-3693843A7D54}" type="presParOf" srcId="{7BB0B505-7D43-42E4-8FC0-6C91316CBFEB}" destId="{BFD25CF6-CF93-4A3E-8098-532D4442B985}" srcOrd="6" destOrd="0" presId="urn:microsoft.com/office/officeart/2005/8/layout/chevron2"/>
    <dgm:cxn modelId="{DF8CA8F4-AD0E-49CE-AF7D-B9DB0D682A83}" type="presParOf" srcId="{BFD25CF6-CF93-4A3E-8098-532D4442B985}" destId="{0CCA3B49-E3A7-4A01-BA5F-4009B2170B5F}" srcOrd="0" destOrd="6" presId="urn:microsoft.com/office/officeart/2005/8/layout/chevron2"/>
    <dgm:cxn modelId="{80141540-B155-4077-8BAE-87401AC8F14F}" type="presOf" srcId="{934E3120-58F8-486A-AF0E-9126E8D240EF}" destId="{0CCA3B49-E3A7-4A01-BA5F-4009B2170B5F}" srcOrd="0" destOrd="0" presId="urn:microsoft.com/office/officeart/2005/8/layout/chevron2"/>
    <dgm:cxn modelId="{D1DB2E4C-8C36-4C7B-9271-9C582F666149}" type="presParOf" srcId="{BFD25CF6-CF93-4A3E-8098-532D4442B985}" destId="{FE485AA3-EDA0-45B6-A890-63C88B7F9D4F}" srcOrd="1" destOrd="6" presId="urn:microsoft.com/office/officeart/2005/8/layout/chevron2"/>
    <dgm:cxn modelId="{7FD70559-275B-4A47-9124-300119C24C6B}" type="presOf" srcId="{751919B7-1711-4A8E-B55B-E36A8243758B}" destId="{FE485AA3-EDA0-45B6-A890-63C88B7F9D4F}" srcOrd="0" destOrd="0" presId="urn:microsoft.com/office/officeart/2005/8/layout/chevron2"/>
    <dgm:cxn modelId="{0D269DC0-2B02-4775-BB29-C17B4224F5B2}" type="presParOf" srcId="{7BB0B505-7D43-42E4-8FC0-6C91316CBFEB}" destId="{5AE6BE26-AF1D-4AA7-BD2B-5EFD1AD77513}" srcOrd="7" destOrd="0" presId="urn:microsoft.com/office/officeart/2005/8/layout/chevron2"/>
    <dgm:cxn modelId="{4B899967-60B4-4855-BE34-BC79E94C812D}" type="presOf" srcId="{D96045CE-96F0-4CC4-A978-E843B11F5741}" destId="{5AE6BE26-AF1D-4AA7-BD2B-5EFD1AD77513}" srcOrd="0" destOrd="0" presId="urn:microsoft.com/office/officeart/2005/8/layout/chevron2"/>
    <dgm:cxn modelId="{6C9E415D-0754-49A5-B766-210F1CEB95A7}" type="presParOf" srcId="{7BB0B505-7D43-42E4-8FC0-6C91316CBFEB}" destId="{9041D1C0-A126-4933-A5EE-BEA75C7CD7C7}" srcOrd="8" destOrd="0" presId="urn:microsoft.com/office/officeart/2005/8/layout/chevron2"/>
    <dgm:cxn modelId="{2DDF065D-EFD9-402A-B248-F9CA39D89081}" type="presParOf" srcId="{9041D1C0-A126-4933-A5EE-BEA75C7CD7C7}" destId="{A640D2C5-160C-43CE-BC0A-34B228FDBC75}" srcOrd="0" destOrd="8" presId="urn:microsoft.com/office/officeart/2005/8/layout/chevron2"/>
    <dgm:cxn modelId="{5DF90288-04FC-4BB3-92FA-0580005AE297}" type="presOf" srcId="{2FC461DD-DF94-412D-B159-3B6059A83619}" destId="{A640D2C5-160C-43CE-BC0A-34B228FDBC75}" srcOrd="0" destOrd="0" presId="urn:microsoft.com/office/officeart/2005/8/layout/chevron2"/>
    <dgm:cxn modelId="{44693C85-E4B9-4A92-87D1-3222B96B131F}" type="presParOf" srcId="{9041D1C0-A126-4933-A5EE-BEA75C7CD7C7}" destId="{01DA38FF-EBAD-4DD0-AF6F-B36C50200A26}" srcOrd="1" destOrd="8" presId="urn:microsoft.com/office/officeart/2005/8/layout/chevron2"/>
    <dgm:cxn modelId="{549C7882-A291-4D8F-8F63-8D8329D8CFCC}" type="presOf" srcId="{31B6EDC3-4D0F-43FE-B609-946F554A0FCA}" destId="{01DA38FF-EBAD-4DD0-AF6F-B36C50200A26}" srcOrd="0"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C2808-4946-4D10-B3C6-CFECB6B88B69}" type="doc">
      <dgm:prSet loTypeId="relationship" loCatId="relationship" qsTypeId="urn:microsoft.com/office/officeart/2005/8/quickstyle/simple2" qsCatId="simple" csTypeId="urn:microsoft.com/office/officeart/2005/8/colors/accent1_2" csCatId="accent1" phldr="0"/>
      <dgm:spPr/>
      <dgm:t>
        <a:bodyPr/>
        <a:p>
          <a:endParaRPr lang="en-US"/>
        </a:p>
      </dgm:t>
    </dgm:pt>
    <dgm:pt modelId="{606C32C2-2B81-43D2-8731-7AA5BC539E85}">
      <dgm:prSet phldrT="[Text]" phldr="0" custT="1"/>
      <dgm:spPr/>
      <dgm:t>
        <a:bodyPr vert="horz" wrap="square"/>
        <a:p>
          <a:pPr>
            <a:lnSpc>
              <a:spcPct val="100000"/>
            </a:lnSpc>
            <a:spcBef>
              <a:spcPct val="0"/>
            </a:spcBef>
            <a:spcAft>
              <a:spcPct val="35000"/>
            </a:spcAft>
          </a:pPr>
          <a:r>
            <a:rPr lang="vi-VN" altLang="en-US" sz="1000" b="1"/>
            <a:t>C</a:t>
          </a:r>
          <a:r>
            <a:rPr lang="vi-VN" altLang="en-US" sz="1000" b="1"/>
            <a:t>USTOMER </a:t>
          </a:r>
          <a:r>
            <a:rPr lang="vi-VN" altLang="en-US" sz="1000" b="1"/>
            <a:t>REQUIREMENT</a:t>
          </a:r>
          <a:r>
            <a:rPr lang="vi-VN" altLang="en-US" sz="1000" b="1"/>
            <a:t/>
          </a:r>
          <a:endParaRPr lang="vi-VN" altLang="en-US" sz="1000" b="1"/>
        </a:p>
      </dgm:t>
    </dgm:pt>
    <dgm:pt modelId="{6A930F7C-102B-4B74-A810-0EF8A77C9C80}" cxnId="{14F31D9C-AAE2-4206-93F2-50C3DD5DB9B7}" type="parTrans">
      <dgm:prSet/>
      <dgm:spPr/>
      <dgm:t>
        <a:bodyPr/>
        <a:p>
          <a:endParaRPr lang="en-US"/>
        </a:p>
      </dgm:t>
    </dgm:pt>
    <dgm:pt modelId="{6834A72C-D888-4AEC-9D62-346A2EEC237F}" cxnId="{14F31D9C-AAE2-4206-93F2-50C3DD5DB9B7}" type="sibTrans">
      <dgm:prSet/>
      <dgm:spPr/>
      <dgm:t>
        <a:bodyPr/>
        <a:p>
          <a:endParaRPr lang="en-US"/>
        </a:p>
      </dgm:t>
    </dgm:pt>
    <dgm:pt modelId="{9EB41CF7-2687-4840-AAF4-087A996B7653}">
      <dgm:prSet phldrT="[Text]" phldr="0" custT="1"/>
      <dgm:spPr/>
      <dgm:t>
        <a:bodyPr vert="horz" wrap="square"/>
        <a:p>
          <a:pPr>
            <a:lnSpc>
              <a:spcPct val="100000"/>
            </a:lnSpc>
            <a:spcBef>
              <a:spcPct val="0"/>
            </a:spcBef>
            <a:spcAft>
              <a:spcPct val="35000"/>
            </a:spcAft>
          </a:pPr>
          <a:r>
            <a:rPr sz="1400">
              <a:latin typeface="Times New Roman" panose="02020603050405020304" charset="0"/>
              <a:cs typeface="Times New Roman" panose="02020603050405020304" charset="0"/>
              <a:sym typeface="+mn-ea"/>
            </a:rPr>
            <a:t>Product requirements</a:t>
          </a:r>
          <a:r>
            <a:rPr lang="en-US" sz="1400"/>
            <a:t/>
          </a:r>
          <a:endParaRPr lang="en-US" sz="1400"/>
        </a:p>
      </dgm:t>
    </dgm:pt>
    <dgm:pt modelId="{F725B255-70E4-4BF2-A614-1EEFDC4C0EBD}" cxnId="{A0886B3E-2977-4505-8E06-ECBE8458980E}" type="parTrans">
      <dgm:prSet/>
      <dgm:spPr/>
      <dgm:t>
        <a:bodyPr/>
        <a:p>
          <a:endParaRPr lang="en-US"/>
        </a:p>
      </dgm:t>
    </dgm:pt>
    <dgm:pt modelId="{BE024001-52C8-4377-9A93-EA2645AD60B3}" cxnId="{A0886B3E-2977-4505-8E06-ECBE8458980E}" type="sibTrans">
      <dgm:prSet/>
      <dgm:spPr/>
      <dgm:t>
        <a:bodyPr/>
        <a:p>
          <a:endParaRPr lang="en-US"/>
        </a:p>
      </dgm:t>
    </dgm:pt>
    <dgm:pt modelId="{1FD7F08B-44CE-4CDA-8621-DB00C9588F7D}">
      <dgm:prSet phldrT="[Text]" phldr="0" custT="0"/>
      <dgm:spPr/>
      <dgm:t>
        <a:bodyPr vert="horz" wrap="square"/>
        <a:p>
          <a:pPr>
            <a:lnSpc>
              <a:spcPct val="100000"/>
            </a:lnSpc>
            <a:spcBef>
              <a:spcPct val="0"/>
            </a:spcBef>
            <a:spcAft>
              <a:spcPct val="35000"/>
            </a:spcAft>
          </a:pPr>
          <a:r>
            <a:rPr>
              <a:latin typeface="Times New Roman" panose="02020603050405020304" charset="0"/>
              <a:cs typeface="Times New Roman" panose="02020603050405020304" charset="0"/>
              <a:sym typeface="+mn-ea"/>
            </a:rPr>
            <a:t>User (client) functionality requirements</a:t>
          </a:r>
          <a:r>
            <a:rPr lang="en-US"/>
            <a:t/>
          </a:r>
          <a:endParaRPr lang="en-US"/>
        </a:p>
      </dgm:t>
    </dgm:pt>
    <dgm:pt modelId="{3006E1B4-77FC-4EBD-A8B7-17D26EF2CDA2}" cxnId="{407ACD95-D1C0-44BE-9398-8A053A77210F}" type="parTrans">
      <dgm:prSet/>
      <dgm:spPr/>
      <dgm:t>
        <a:bodyPr/>
        <a:p>
          <a:endParaRPr lang="en-US"/>
        </a:p>
      </dgm:t>
    </dgm:pt>
    <dgm:pt modelId="{397A3741-028F-425D-9B8D-8571BF64A664}" cxnId="{407ACD95-D1C0-44BE-9398-8A053A77210F}" type="sibTrans">
      <dgm:prSet/>
      <dgm:spPr/>
      <dgm:t>
        <a:bodyPr/>
        <a:p>
          <a:endParaRPr lang="en-US"/>
        </a:p>
      </dgm:t>
    </dgm:pt>
    <dgm:pt modelId="{66907DC2-657F-4698-A07E-25DD555C9681}">
      <dgm:prSet phldr="0" custT="0"/>
      <dgm:spPr/>
      <dgm:t>
        <a:bodyPr vert="horz" wrap="square"/>
        <a:p>
          <a:pPr>
            <a:lnSpc>
              <a:spcPct val="100000"/>
            </a:lnSpc>
            <a:spcBef>
              <a:spcPct val="0"/>
            </a:spcBef>
            <a:spcAft>
              <a:spcPct val="15000"/>
            </a:spcAft>
          </a:pPr>
          <a:r>
            <a:rPr altLang="en-US"/>
            <a:t/>
          </a:r>
          <a:endParaRPr altLang="en-US"/>
        </a:p>
      </dgm:t>
    </dgm:pt>
    <dgm:pt modelId="{566309AD-9230-4B80-B2ED-B66158354291}" cxnId="{E5F28ED3-2029-4550-9E6A-C9A4DE768CB2}" type="parTrans">
      <dgm:prSet/>
      <dgm:spPr/>
    </dgm:pt>
    <dgm:pt modelId="{1D990D3E-6844-4D7A-8EC8-D46272555AFC}" cxnId="{E5F28ED3-2029-4550-9E6A-C9A4DE768CB2}" type="sibTrans">
      <dgm:prSet/>
      <dgm:spPr/>
    </dgm:pt>
    <dgm:pt modelId="{5DC34A00-DE30-4AC9-9A5E-AA0A82579754}">
      <dgm:prSet phldr="0" custT="0"/>
      <dgm:spPr/>
      <dgm:t>
        <a:bodyPr vert="horz" wrap="square"/>
        <a:p>
          <a:pPr>
            <a:lnSpc>
              <a:spcPct val="100000"/>
            </a:lnSpc>
            <a:spcBef>
              <a:spcPct val="0"/>
            </a:spcBef>
            <a:spcAft>
              <a:spcPct val="15000"/>
            </a:spcAft>
          </a:pPr>
          <a:r>
            <a:rPr>
              <a:sym typeface="+mn-ea"/>
            </a:rPr>
            <a:t>S</a:t>
          </a:r>
          <a:r>
            <a:rPr>
              <a:latin typeface="Times New Roman" panose="02020603050405020304" charset="0"/>
              <a:cs typeface="Times New Roman" panose="02020603050405020304" charset="0"/>
              <a:sym typeface="+mn-ea"/>
            </a:rPr>
            <a:t>ystem administrator (admin) requirements</a:t>
          </a:r>
          <a:r>
            <a:rPr>
              <a:latin typeface="Times New Roman" panose="02020603050405020304" charset="0"/>
              <a:cs typeface="Times New Roman" panose="02020603050405020304" charset="0"/>
            </a:rPr>
            <a:t/>
          </a:r>
          <a:endParaRPr>
            <a:latin typeface="Times New Roman" panose="02020603050405020304" charset="0"/>
            <a:cs typeface="Times New Roman" panose="02020603050405020304" charset="0"/>
          </a:endParaRPr>
        </a:p>
      </dgm:t>
    </dgm:pt>
    <dgm:pt modelId="{8116E85D-4911-4E19-9847-F2CF03CF0405}" cxnId="{937EA62C-2C31-47AE-856C-7CDFDFDF2A86}" type="parTrans">
      <dgm:prSet/>
      <dgm:spPr/>
    </dgm:pt>
    <dgm:pt modelId="{8A2232D6-2CDE-414B-BADD-5D32457FB8F7}" cxnId="{937EA62C-2C31-47AE-856C-7CDFDFDF2A86}" type="sibTrans">
      <dgm:prSet/>
      <dgm:spPr/>
    </dgm:pt>
    <dgm:pt modelId="{55E5C26B-97DC-4BFA-9F3B-FF21E54F1485}">
      <dgm:prSet phldr="0" custT="0"/>
      <dgm:spPr/>
      <dgm:t>
        <a:bodyPr vert="horz" wrap="square"/>
        <a:p>
          <a:pPr>
            <a:lnSpc>
              <a:spcPct val="100000"/>
            </a:lnSpc>
            <a:spcBef>
              <a:spcPct val="0"/>
            </a:spcBef>
            <a:spcAft>
              <a:spcPct val="35000"/>
            </a:spcAft>
          </a:pPr>
          <a:r>
            <a:rPr>
              <a:sym typeface="+mn-ea"/>
            </a:rPr>
            <a:t>S</a:t>
          </a:r>
          <a:r>
            <a:rPr>
              <a:latin typeface="Times New Roman" panose="02020603050405020304" charset="0"/>
              <a:cs typeface="Times New Roman" panose="02020603050405020304" charset="0"/>
              <a:sym typeface="+mn-ea"/>
            </a:rPr>
            <a:t>ystem functional requirements</a:t>
          </a:r>
          <a:r>
            <a:rPr>
              <a:latin typeface="Times New Roman" panose="02020603050405020304" charset="0"/>
              <a:cs typeface="Times New Roman" panose="02020603050405020304" charset="0"/>
            </a:rPr>
            <a:t/>
          </a:r>
          <a:endParaRPr>
            <a:latin typeface="Times New Roman" panose="02020603050405020304" charset="0"/>
            <a:cs typeface="Times New Roman" panose="02020603050405020304" charset="0"/>
          </a:endParaRPr>
        </a:p>
      </dgm:t>
    </dgm:pt>
    <dgm:pt modelId="{FED8DD30-9CBB-4545-827A-F97D9F16DB27}" cxnId="{0D8A5C70-19CD-4E19-BBAB-4B54D9109FC6}" type="parTrans">
      <dgm:prSet/>
      <dgm:spPr/>
    </dgm:pt>
    <dgm:pt modelId="{91EAF6AB-1681-4BC7-9758-AEF5A3D8C778}" cxnId="{0D8A5C70-19CD-4E19-BBAB-4B54D9109FC6}" type="sibTrans">
      <dgm:prSet/>
      <dgm:spPr/>
    </dgm:pt>
    <dgm:pt modelId="{31D1D303-25E8-4D32-91E3-085595839514}">
      <dgm:prSet phldrT="[Text]" phldr="0" custT="0"/>
      <dgm:spPr/>
      <dgm:t>
        <a:bodyPr vert="horz" wrap="square"/>
        <a:p>
          <a:pPr>
            <a:lnSpc>
              <a:spcPct val="100000"/>
            </a:lnSpc>
            <a:spcBef>
              <a:spcPct val="0"/>
            </a:spcBef>
            <a:spcAft>
              <a:spcPct val="35000"/>
            </a:spcAft>
          </a:pPr>
          <a:r>
            <a:rPr lang="vi-VN" altLang="en-US"/>
            <a:t>Shipping </a:t>
          </a:r>
          <a:r>
            <a:rPr lang="vi-VN" altLang="en-US"/>
            <a:t>requirements</a:t>
          </a:r>
          <a:r>
            <a:rPr lang="vi-VN" altLang="en-US"/>
            <a:t/>
          </a:r>
          <a:endParaRPr lang="vi-VN" altLang="en-US"/>
        </a:p>
      </dgm:t>
    </dgm:pt>
    <dgm:pt modelId="{E7143639-131F-4238-BF6C-40B660E1F12E}" cxnId="{AF792764-563F-42E2-852C-440709E53122}" type="parTrans">
      <dgm:prSet/>
      <dgm:spPr/>
      <dgm:t>
        <a:bodyPr/>
        <a:p>
          <a:endParaRPr lang="en-US"/>
        </a:p>
      </dgm:t>
    </dgm:pt>
    <dgm:pt modelId="{5A4727C6-0B9F-4DBB-9FD5-4817C9BACE96}" cxnId="{AF792764-563F-42E2-852C-440709E53122}" type="sibTrans">
      <dgm:prSet/>
      <dgm:spPr/>
      <dgm:t>
        <a:bodyPr/>
        <a:p>
          <a:endParaRPr lang="en-US"/>
        </a:p>
      </dgm:t>
    </dgm:pt>
    <dgm:pt modelId="{ACC556BC-B091-4088-80C6-AED14A312FB5}">
      <dgm:prSet phldrT="[Text]" phldr="0" custT="1"/>
      <dgm:spPr/>
      <dgm:t>
        <a:bodyPr vert="horz" wrap="square"/>
        <a:p>
          <a:pPr>
            <a:lnSpc>
              <a:spcPct val="100000"/>
            </a:lnSpc>
            <a:spcBef>
              <a:spcPct val="0"/>
            </a:spcBef>
            <a:spcAft>
              <a:spcPct val="35000"/>
            </a:spcAft>
          </a:pPr>
          <a:r>
            <a:rPr sz="1400">
              <a:latin typeface="Times New Roman" panose="02020603050405020304" charset="0"/>
              <a:cs typeface="Times New Roman" panose="02020603050405020304" charset="0"/>
              <a:sym typeface="+mn-ea"/>
            </a:rPr>
            <a:t>Interface requirements</a:t>
          </a:r>
          <a:r>
            <a:rPr lang="en-US" sz="1400"/>
            <a:t/>
          </a:r>
          <a:endParaRPr lang="en-US" sz="1400"/>
        </a:p>
      </dgm:t>
    </dgm:pt>
    <dgm:pt modelId="{D8C837FD-B8AC-4CC7-A639-B541B9D52215}" cxnId="{E0760826-9750-47D2-A4D9-AAA1BDAFD226}" type="parTrans">
      <dgm:prSet/>
      <dgm:spPr/>
      <dgm:t>
        <a:bodyPr/>
        <a:p>
          <a:endParaRPr lang="en-US"/>
        </a:p>
      </dgm:t>
    </dgm:pt>
    <dgm:pt modelId="{F98D1FBC-D7A2-45AF-ABA0-D342C8F70BC4}" cxnId="{E0760826-9750-47D2-A4D9-AAA1BDAFD226}" type="sibTrans">
      <dgm:prSet/>
      <dgm:spPr/>
      <dgm:t>
        <a:bodyPr/>
        <a:p>
          <a:endParaRPr lang="en-US"/>
        </a:p>
      </dgm:t>
    </dgm:pt>
    <dgm:pt modelId="{3159887D-BC34-4F44-B574-5DC0809E4A70}" type="pres">
      <dgm:prSet presAssocID="{E06C2808-4946-4D10-B3C6-CFECB6B88B69}" presName="Name0" presStyleCnt="0">
        <dgm:presLayoutVars>
          <dgm:chMax val="1"/>
          <dgm:dir/>
          <dgm:animLvl val="ctr"/>
          <dgm:resizeHandles val="exact"/>
        </dgm:presLayoutVars>
      </dgm:prSet>
      <dgm:spPr/>
    </dgm:pt>
    <dgm:pt modelId="{B49960C0-2478-4BCF-A9C0-745AB8F5088C}" type="pres">
      <dgm:prSet presAssocID="{606C32C2-2B81-43D2-8731-7AA5BC539E85}" presName="centerShape" presStyleLbl="node0" presStyleIdx="0" presStyleCnt="1"/>
      <dgm:spPr/>
    </dgm:pt>
    <dgm:pt modelId="{EC0B8BA3-D1A0-4681-887A-385E8DD367D4}" type="pres">
      <dgm:prSet presAssocID="{F725B255-70E4-4BF2-A614-1EEFDC4C0EBD}" presName="parTrans" presStyleLbl="sibTrans2D1" presStyleIdx="0" presStyleCnt="6"/>
      <dgm:spPr/>
    </dgm:pt>
    <dgm:pt modelId="{3EC7B1D9-2BD6-405A-B2BE-EE40634A0814}" type="pres">
      <dgm:prSet presAssocID="{F725B255-70E4-4BF2-A614-1EEFDC4C0EBD}" presName="connectorText" presStyleCnt="0"/>
      <dgm:spPr/>
    </dgm:pt>
    <dgm:pt modelId="{E439FB7C-643C-454F-9092-F27C7C66C5B0}" type="pres">
      <dgm:prSet presAssocID="{9EB41CF7-2687-4840-AAF4-087A996B7653}" presName="node" presStyleLbl="node1" presStyleIdx="0" presStyleCnt="6">
        <dgm:presLayoutVars>
          <dgm:bulletEnabled val="1"/>
        </dgm:presLayoutVars>
      </dgm:prSet>
      <dgm:spPr/>
    </dgm:pt>
    <dgm:pt modelId="{7B6555EF-08DC-4AF8-B351-7FF0D98BC600}" type="pres">
      <dgm:prSet presAssocID="{3006E1B4-77FC-4EBD-A8B7-17D26EF2CDA2}" presName="parTrans" presStyleLbl="sibTrans2D1" presStyleIdx="1" presStyleCnt="6"/>
      <dgm:spPr/>
    </dgm:pt>
    <dgm:pt modelId="{54D044D7-DDFF-4962-9EA3-1FA11B88BED4}" type="pres">
      <dgm:prSet presAssocID="{3006E1B4-77FC-4EBD-A8B7-17D26EF2CDA2}" presName="connectorText" presStyleCnt="0"/>
      <dgm:spPr/>
    </dgm:pt>
    <dgm:pt modelId="{DA72E5D4-62CF-433D-B5E8-B21F597C9891}" type="pres">
      <dgm:prSet presAssocID="{1FD7F08B-44CE-4CDA-8621-DB00C9588F7D}" presName="node" presStyleLbl="node1" presStyleIdx="1" presStyleCnt="6">
        <dgm:presLayoutVars>
          <dgm:bulletEnabled val="1"/>
        </dgm:presLayoutVars>
      </dgm:prSet>
      <dgm:spPr/>
    </dgm:pt>
    <dgm:pt modelId="{3FEE4ACA-E396-4747-9096-69CBE7E9E39B}" type="pres">
      <dgm:prSet presAssocID="{8116E85D-4911-4E19-9847-F2CF03CF0405}" presName="parTrans" presStyleLbl="sibTrans2D1" presStyleIdx="2" presStyleCnt="6"/>
      <dgm:spPr/>
    </dgm:pt>
    <dgm:pt modelId="{7E678E85-8355-4C46-910F-43A9E76A3AD5}" type="pres">
      <dgm:prSet presAssocID="{8116E85D-4911-4E19-9847-F2CF03CF0405}" presName="connectorText" presStyleCnt="0"/>
      <dgm:spPr/>
    </dgm:pt>
    <dgm:pt modelId="{1AED8899-B4DA-40C3-857A-F3D3E87BF534}" type="pres">
      <dgm:prSet presAssocID="{5DC34A00-DE30-4AC9-9A5E-AA0A82579754}" presName="node" presStyleLbl="node1" presStyleIdx="2" presStyleCnt="6">
        <dgm:presLayoutVars>
          <dgm:bulletEnabled val="1"/>
        </dgm:presLayoutVars>
      </dgm:prSet>
      <dgm:spPr/>
    </dgm:pt>
    <dgm:pt modelId="{0F0EF56B-9343-4E02-A489-D9D94C0CCB14}" type="pres">
      <dgm:prSet presAssocID="{FED8DD30-9CBB-4545-827A-F97D9F16DB27}" presName="parTrans" presStyleLbl="sibTrans2D1" presStyleIdx="3" presStyleCnt="6"/>
      <dgm:spPr/>
    </dgm:pt>
    <dgm:pt modelId="{4C435306-EB8B-48CB-990F-2BD69804C46C}" type="pres">
      <dgm:prSet presAssocID="{FED8DD30-9CBB-4545-827A-F97D9F16DB27}" presName="connectorText" presStyleCnt="0"/>
      <dgm:spPr/>
    </dgm:pt>
    <dgm:pt modelId="{718C0750-6308-4473-BFE7-2C34A4DE3620}" type="pres">
      <dgm:prSet presAssocID="{55E5C26B-97DC-4BFA-9F3B-FF21E54F1485}" presName="node" presStyleLbl="node1" presStyleIdx="3" presStyleCnt="6">
        <dgm:presLayoutVars>
          <dgm:bulletEnabled val="1"/>
        </dgm:presLayoutVars>
      </dgm:prSet>
      <dgm:spPr/>
    </dgm:pt>
    <dgm:pt modelId="{BAA4AF61-D85D-4172-B49F-287A0B9C89FD}" type="pres">
      <dgm:prSet presAssocID="{E7143639-131F-4238-BF6C-40B660E1F12E}" presName="parTrans" presStyleLbl="sibTrans2D1" presStyleIdx="4" presStyleCnt="6"/>
      <dgm:spPr/>
    </dgm:pt>
    <dgm:pt modelId="{0EA34702-5ACE-401D-9EDC-0AEAC90B2447}" type="pres">
      <dgm:prSet presAssocID="{E7143639-131F-4238-BF6C-40B660E1F12E}" presName="connectorText" presStyleCnt="0"/>
      <dgm:spPr/>
    </dgm:pt>
    <dgm:pt modelId="{9E9F3594-8892-41E8-B3EB-FCDEECCFF202}" type="pres">
      <dgm:prSet presAssocID="{31D1D303-25E8-4D32-91E3-085595839514}" presName="node" presStyleLbl="node1" presStyleIdx="4" presStyleCnt="6">
        <dgm:presLayoutVars>
          <dgm:bulletEnabled val="1"/>
        </dgm:presLayoutVars>
      </dgm:prSet>
      <dgm:spPr/>
    </dgm:pt>
    <dgm:pt modelId="{61326397-1233-4C08-8969-7FBCBC2B26B2}" type="pres">
      <dgm:prSet presAssocID="{D8C837FD-B8AC-4CC7-A639-B541B9D52215}" presName="parTrans" presStyleLbl="sibTrans2D1" presStyleIdx="5" presStyleCnt="6"/>
      <dgm:spPr/>
    </dgm:pt>
    <dgm:pt modelId="{6505D330-90B3-4BB2-8F76-B02E19E3B067}" type="pres">
      <dgm:prSet presAssocID="{D8C837FD-B8AC-4CC7-A639-B541B9D52215}" presName="connectorText" presStyleCnt="0"/>
      <dgm:spPr/>
    </dgm:pt>
    <dgm:pt modelId="{EFD94A1D-1705-44D4-9F71-52ACA21AC469}" type="pres">
      <dgm:prSet presAssocID="{ACC556BC-B091-4088-80C6-AED14A312FB5}" presName="node" presStyleLbl="node1" presStyleIdx="5" presStyleCnt="6">
        <dgm:presLayoutVars>
          <dgm:bulletEnabled val="1"/>
        </dgm:presLayoutVars>
      </dgm:prSet>
      <dgm:spPr/>
    </dgm:pt>
  </dgm:ptLst>
  <dgm:cxnLst>
    <dgm:cxn modelId="{14F31D9C-AAE2-4206-93F2-50C3DD5DB9B7}" srcId="{E06C2808-4946-4D10-B3C6-CFECB6B88B69}" destId="{606C32C2-2B81-43D2-8731-7AA5BC539E85}" srcOrd="0" destOrd="0" parTransId="{6A930F7C-102B-4B74-A810-0EF8A77C9C80}" sibTransId="{6834A72C-D888-4AEC-9D62-346A2EEC237F}"/>
    <dgm:cxn modelId="{A0886B3E-2977-4505-8E06-ECBE8458980E}" srcId="{606C32C2-2B81-43D2-8731-7AA5BC539E85}" destId="{9EB41CF7-2687-4840-AAF4-087A996B7653}" srcOrd="0" destOrd="0" parTransId="{F725B255-70E4-4BF2-A614-1EEFDC4C0EBD}" sibTransId="{BE024001-52C8-4377-9A93-EA2645AD60B3}"/>
    <dgm:cxn modelId="{407ACD95-D1C0-44BE-9398-8A053A77210F}" srcId="{606C32C2-2B81-43D2-8731-7AA5BC539E85}" destId="{1FD7F08B-44CE-4CDA-8621-DB00C9588F7D}" srcOrd="1" destOrd="0" parTransId="{3006E1B4-77FC-4EBD-A8B7-17D26EF2CDA2}" sibTransId="{397A3741-028F-425D-9B8D-8571BF64A664}"/>
    <dgm:cxn modelId="{E5F28ED3-2029-4550-9E6A-C9A4DE768CB2}" srcId="{1FD7F08B-44CE-4CDA-8621-DB00C9588F7D}" destId="{66907DC2-657F-4698-A07E-25DD555C9681}" srcOrd="0" destOrd="1" parTransId="{566309AD-9230-4B80-B2ED-B66158354291}" sibTransId="{1D990D3E-6844-4D7A-8EC8-D46272555AFC}"/>
    <dgm:cxn modelId="{937EA62C-2C31-47AE-856C-7CDFDFDF2A86}" srcId="{606C32C2-2B81-43D2-8731-7AA5BC539E85}" destId="{5DC34A00-DE30-4AC9-9A5E-AA0A82579754}" srcOrd="2" destOrd="0" parTransId="{8116E85D-4911-4E19-9847-F2CF03CF0405}" sibTransId="{8A2232D6-2CDE-414B-BADD-5D32457FB8F7}"/>
    <dgm:cxn modelId="{0D8A5C70-19CD-4E19-BBAB-4B54D9109FC6}" srcId="{606C32C2-2B81-43D2-8731-7AA5BC539E85}" destId="{55E5C26B-97DC-4BFA-9F3B-FF21E54F1485}" srcOrd="3" destOrd="0" parTransId="{FED8DD30-9CBB-4545-827A-F97D9F16DB27}" sibTransId="{91EAF6AB-1681-4BC7-9758-AEF5A3D8C778}"/>
    <dgm:cxn modelId="{AF792764-563F-42E2-852C-440709E53122}" srcId="{606C32C2-2B81-43D2-8731-7AA5BC539E85}" destId="{31D1D303-25E8-4D32-91E3-085595839514}" srcOrd="4" destOrd="0" parTransId="{E7143639-131F-4238-BF6C-40B660E1F12E}" sibTransId="{5A4727C6-0B9F-4DBB-9FD5-4817C9BACE96}"/>
    <dgm:cxn modelId="{E0760826-9750-47D2-A4D9-AAA1BDAFD226}" srcId="{606C32C2-2B81-43D2-8731-7AA5BC539E85}" destId="{ACC556BC-B091-4088-80C6-AED14A312FB5}" srcOrd="5" destOrd="0" parTransId="{D8C837FD-B8AC-4CC7-A639-B541B9D52215}" sibTransId="{F98D1FBC-D7A2-45AF-ABA0-D342C8F70BC4}"/>
    <dgm:cxn modelId="{AC6F08B3-F095-4A53-9880-18CA6AE87EFA}" type="presOf" srcId="{E06C2808-4946-4D10-B3C6-CFECB6B88B69}" destId="{3159887D-BC34-4F44-B574-5DC0809E4A70}" srcOrd="0" destOrd="0" presId="urn:microsoft.com/office/officeart/2005/8/layout/radial5"/>
    <dgm:cxn modelId="{AB36849D-B84A-4424-BBD5-A71008CD6BFF}" type="presParOf" srcId="{3159887D-BC34-4F44-B574-5DC0809E4A70}" destId="{B49960C0-2478-4BCF-A9C0-745AB8F5088C}" srcOrd="0" destOrd="0" presId="urn:microsoft.com/office/officeart/2005/8/layout/radial5"/>
    <dgm:cxn modelId="{DD1F721A-ADDA-4C18-B0FD-BE421A0C35EA}" type="presOf" srcId="{606C32C2-2B81-43D2-8731-7AA5BC539E85}" destId="{B49960C0-2478-4BCF-A9C0-745AB8F5088C}" srcOrd="0" destOrd="0" presId="urn:microsoft.com/office/officeart/2005/8/layout/radial5"/>
    <dgm:cxn modelId="{C5FB45CD-A3CA-4DD6-9BAF-1328A0252BB0}" type="presParOf" srcId="{3159887D-BC34-4F44-B574-5DC0809E4A70}" destId="{EC0B8BA3-D1A0-4681-887A-385E8DD367D4}" srcOrd="1" destOrd="0" presId="urn:microsoft.com/office/officeart/2005/8/layout/radial5"/>
    <dgm:cxn modelId="{8E28B3CB-6640-49E8-810C-842AAE41DD44}" type="presOf" srcId="{F725B255-70E4-4BF2-A614-1EEFDC4C0EBD}" destId="{EC0B8BA3-D1A0-4681-887A-385E8DD367D4}" srcOrd="0" destOrd="0" presId="urn:microsoft.com/office/officeart/2005/8/layout/radial5"/>
    <dgm:cxn modelId="{7B6B9021-2573-4FA9-95BE-D8BB81CE2BE2}" type="presParOf" srcId="{EC0B8BA3-D1A0-4681-887A-385E8DD367D4}" destId="{3EC7B1D9-2BD6-405A-B2BE-EE40634A0814}" srcOrd="0" destOrd="1" presId="urn:microsoft.com/office/officeart/2005/8/layout/radial5"/>
    <dgm:cxn modelId="{1C7CFFFE-3C14-4234-AC10-70CDA9A0E322}" type="presOf" srcId="{F725B255-70E4-4BF2-A614-1EEFDC4C0EBD}" destId="{3EC7B1D9-2BD6-405A-B2BE-EE40634A0814}" srcOrd="1" destOrd="0" presId="urn:microsoft.com/office/officeart/2005/8/layout/radial5"/>
    <dgm:cxn modelId="{77C71DD5-BD80-4265-B02F-109DEE02F2A1}" type="presParOf" srcId="{3159887D-BC34-4F44-B574-5DC0809E4A70}" destId="{E439FB7C-643C-454F-9092-F27C7C66C5B0}" srcOrd="2" destOrd="0" presId="urn:microsoft.com/office/officeart/2005/8/layout/radial5"/>
    <dgm:cxn modelId="{11A84BD6-CCDE-490A-877B-915DC0FCD210}" type="presOf" srcId="{9EB41CF7-2687-4840-AAF4-087A996B7653}" destId="{E439FB7C-643C-454F-9092-F27C7C66C5B0}" srcOrd="0" destOrd="0" presId="urn:microsoft.com/office/officeart/2005/8/layout/radial5"/>
    <dgm:cxn modelId="{D2B03C0C-578E-4E0F-911F-3C40D63FEA44}" type="presParOf" srcId="{3159887D-BC34-4F44-B574-5DC0809E4A70}" destId="{7B6555EF-08DC-4AF8-B351-7FF0D98BC600}" srcOrd="3" destOrd="0" presId="urn:microsoft.com/office/officeart/2005/8/layout/radial5"/>
    <dgm:cxn modelId="{EBD88845-E950-46D4-9AEB-850EB309C560}" type="presOf" srcId="{3006E1B4-77FC-4EBD-A8B7-17D26EF2CDA2}" destId="{7B6555EF-08DC-4AF8-B351-7FF0D98BC600}" srcOrd="0" destOrd="0" presId="urn:microsoft.com/office/officeart/2005/8/layout/radial5"/>
    <dgm:cxn modelId="{CC2C86DD-0838-4507-8683-03D8D258BF1B}" type="presParOf" srcId="{7B6555EF-08DC-4AF8-B351-7FF0D98BC600}" destId="{54D044D7-DDFF-4962-9EA3-1FA11B88BED4}" srcOrd="0" destOrd="3" presId="urn:microsoft.com/office/officeart/2005/8/layout/radial5"/>
    <dgm:cxn modelId="{1FEEE0B1-A25A-4994-AA06-1EE78E5CC586}" type="presOf" srcId="{3006E1B4-77FC-4EBD-A8B7-17D26EF2CDA2}" destId="{54D044D7-DDFF-4962-9EA3-1FA11B88BED4}" srcOrd="1" destOrd="0" presId="urn:microsoft.com/office/officeart/2005/8/layout/radial5"/>
    <dgm:cxn modelId="{840411A9-3FC7-4024-80F4-CBF0B955454B}" type="presParOf" srcId="{3159887D-BC34-4F44-B574-5DC0809E4A70}" destId="{DA72E5D4-62CF-433D-B5E8-B21F597C9891}" srcOrd="4" destOrd="0" presId="urn:microsoft.com/office/officeart/2005/8/layout/radial5"/>
    <dgm:cxn modelId="{AA54FA04-6F28-4B6F-95D5-9635ACB340F2}" type="presOf" srcId="{1FD7F08B-44CE-4CDA-8621-DB00C9588F7D}" destId="{DA72E5D4-62CF-433D-B5E8-B21F597C9891}" srcOrd="0" destOrd="0" presId="urn:microsoft.com/office/officeart/2005/8/layout/radial5"/>
    <dgm:cxn modelId="{4CEDC2AD-69EC-4A73-91E8-3B63A376D14F}" type="presOf" srcId="{66907DC2-657F-4698-A07E-25DD555C9681}" destId="{DA72E5D4-62CF-433D-B5E8-B21F597C9891}" srcOrd="0" destOrd="1" presId="urn:microsoft.com/office/officeart/2005/8/layout/radial5"/>
    <dgm:cxn modelId="{98313DFE-95FE-4D0F-96ED-559F438C92A2}" type="presParOf" srcId="{3159887D-BC34-4F44-B574-5DC0809E4A70}" destId="{3FEE4ACA-E396-4747-9096-69CBE7E9E39B}" srcOrd="5" destOrd="0" presId="urn:microsoft.com/office/officeart/2005/8/layout/radial5"/>
    <dgm:cxn modelId="{60155B41-F3E2-4138-9A11-FCB14D20907F}" type="presOf" srcId="{8116E85D-4911-4E19-9847-F2CF03CF0405}" destId="{3FEE4ACA-E396-4747-9096-69CBE7E9E39B}" srcOrd="0" destOrd="0" presId="urn:microsoft.com/office/officeart/2005/8/layout/radial5"/>
    <dgm:cxn modelId="{576B37CC-743F-42FA-B606-5C71DC5332F7}" type="presParOf" srcId="{3FEE4ACA-E396-4747-9096-69CBE7E9E39B}" destId="{7E678E85-8355-4C46-910F-43A9E76A3AD5}" srcOrd="0" destOrd="5" presId="urn:microsoft.com/office/officeart/2005/8/layout/radial5"/>
    <dgm:cxn modelId="{A30E76CF-A60C-4EA7-9BB8-E7E67B1A0017}" type="presOf" srcId="{8116E85D-4911-4E19-9847-F2CF03CF0405}" destId="{7E678E85-8355-4C46-910F-43A9E76A3AD5}" srcOrd="1" destOrd="0" presId="urn:microsoft.com/office/officeart/2005/8/layout/radial5"/>
    <dgm:cxn modelId="{93C8895A-C872-4114-8CAD-D6A4DBF62A84}" type="presParOf" srcId="{3159887D-BC34-4F44-B574-5DC0809E4A70}" destId="{1AED8899-B4DA-40C3-857A-F3D3E87BF534}" srcOrd="6" destOrd="0" presId="urn:microsoft.com/office/officeart/2005/8/layout/radial5"/>
    <dgm:cxn modelId="{67A59A18-5496-48FD-8B73-76D03AB077F1}" type="presOf" srcId="{5DC34A00-DE30-4AC9-9A5E-AA0A82579754}" destId="{1AED8899-B4DA-40C3-857A-F3D3E87BF534}" srcOrd="0" destOrd="0" presId="urn:microsoft.com/office/officeart/2005/8/layout/radial5"/>
    <dgm:cxn modelId="{C0A59BB9-A8F1-4579-937A-24499F86BA34}" type="presParOf" srcId="{3159887D-BC34-4F44-B574-5DC0809E4A70}" destId="{0F0EF56B-9343-4E02-A489-D9D94C0CCB14}" srcOrd="7" destOrd="0" presId="urn:microsoft.com/office/officeart/2005/8/layout/radial5"/>
    <dgm:cxn modelId="{B958D492-C320-49CF-BB78-41CBA025904E}" type="presOf" srcId="{FED8DD30-9CBB-4545-827A-F97D9F16DB27}" destId="{0F0EF56B-9343-4E02-A489-D9D94C0CCB14}" srcOrd="0" destOrd="0" presId="urn:microsoft.com/office/officeart/2005/8/layout/radial5"/>
    <dgm:cxn modelId="{41E9A3A6-85E7-4DD2-9C6F-431B32B4878B}" type="presParOf" srcId="{0F0EF56B-9343-4E02-A489-D9D94C0CCB14}" destId="{4C435306-EB8B-48CB-990F-2BD69804C46C}" srcOrd="0" destOrd="7" presId="urn:microsoft.com/office/officeart/2005/8/layout/radial5"/>
    <dgm:cxn modelId="{13D134A3-FA36-4B62-91D5-693A6D0BFC4A}" type="presOf" srcId="{FED8DD30-9CBB-4545-827A-F97D9F16DB27}" destId="{4C435306-EB8B-48CB-990F-2BD69804C46C}" srcOrd="1" destOrd="0" presId="urn:microsoft.com/office/officeart/2005/8/layout/radial5"/>
    <dgm:cxn modelId="{30F75CF8-0DE4-44F1-8A58-872644ECE047}" type="presParOf" srcId="{3159887D-BC34-4F44-B574-5DC0809E4A70}" destId="{718C0750-6308-4473-BFE7-2C34A4DE3620}" srcOrd="8" destOrd="0" presId="urn:microsoft.com/office/officeart/2005/8/layout/radial5"/>
    <dgm:cxn modelId="{9C8C9DFF-087E-48E7-A902-7E72DEB95436}" type="presOf" srcId="{55E5C26B-97DC-4BFA-9F3B-FF21E54F1485}" destId="{718C0750-6308-4473-BFE7-2C34A4DE3620}" srcOrd="0" destOrd="0" presId="urn:microsoft.com/office/officeart/2005/8/layout/radial5"/>
    <dgm:cxn modelId="{1E23D0EF-F2BA-4177-91B0-85ADE105B960}" type="presParOf" srcId="{3159887D-BC34-4F44-B574-5DC0809E4A70}" destId="{BAA4AF61-D85D-4172-B49F-287A0B9C89FD}" srcOrd="9" destOrd="0" presId="urn:microsoft.com/office/officeart/2005/8/layout/radial5"/>
    <dgm:cxn modelId="{F5137957-AE02-4A25-9A5A-84C771AF2BEE}" type="presOf" srcId="{E7143639-131F-4238-BF6C-40B660E1F12E}" destId="{BAA4AF61-D85D-4172-B49F-287A0B9C89FD}" srcOrd="0" destOrd="0" presId="urn:microsoft.com/office/officeart/2005/8/layout/radial5"/>
    <dgm:cxn modelId="{1688678C-09C1-49B6-B674-F69D07E98C6B}" type="presParOf" srcId="{BAA4AF61-D85D-4172-B49F-287A0B9C89FD}" destId="{0EA34702-5ACE-401D-9EDC-0AEAC90B2447}" srcOrd="0" destOrd="9" presId="urn:microsoft.com/office/officeart/2005/8/layout/radial5"/>
    <dgm:cxn modelId="{C97241AA-3D82-4A44-A423-60FC3C542205}" type="presOf" srcId="{E7143639-131F-4238-BF6C-40B660E1F12E}" destId="{0EA34702-5ACE-401D-9EDC-0AEAC90B2447}" srcOrd="1" destOrd="0" presId="urn:microsoft.com/office/officeart/2005/8/layout/radial5"/>
    <dgm:cxn modelId="{D282BABA-1856-4868-AC57-9A43B7EB1CEA}" type="presParOf" srcId="{3159887D-BC34-4F44-B574-5DC0809E4A70}" destId="{9E9F3594-8892-41E8-B3EB-FCDEECCFF202}" srcOrd="10" destOrd="0" presId="urn:microsoft.com/office/officeart/2005/8/layout/radial5"/>
    <dgm:cxn modelId="{49E31EFB-1819-42E7-B2BA-E84AE6E423DE}" type="presOf" srcId="{31D1D303-25E8-4D32-91E3-085595839514}" destId="{9E9F3594-8892-41E8-B3EB-FCDEECCFF202}" srcOrd="0" destOrd="0" presId="urn:microsoft.com/office/officeart/2005/8/layout/radial5"/>
    <dgm:cxn modelId="{79B703B4-9622-4C95-B175-450405275E2F}" type="presParOf" srcId="{3159887D-BC34-4F44-B574-5DC0809E4A70}" destId="{61326397-1233-4C08-8969-7FBCBC2B26B2}" srcOrd="11" destOrd="0" presId="urn:microsoft.com/office/officeart/2005/8/layout/radial5"/>
    <dgm:cxn modelId="{6F6C203A-6A0F-4915-8CEC-CAFE4CA280C1}" type="presOf" srcId="{D8C837FD-B8AC-4CC7-A639-B541B9D52215}" destId="{61326397-1233-4C08-8969-7FBCBC2B26B2}" srcOrd="0" destOrd="0" presId="urn:microsoft.com/office/officeart/2005/8/layout/radial5"/>
    <dgm:cxn modelId="{224F38F5-09CA-4013-98FD-A3F0758A1A24}" type="presParOf" srcId="{61326397-1233-4C08-8969-7FBCBC2B26B2}" destId="{6505D330-90B3-4BB2-8F76-B02E19E3B067}" srcOrd="0" destOrd="11" presId="urn:microsoft.com/office/officeart/2005/8/layout/radial5"/>
    <dgm:cxn modelId="{516F5FDB-55C6-4685-8106-16D158833989}" type="presOf" srcId="{D8C837FD-B8AC-4CC7-A639-B541B9D52215}" destId="{6505D330-90B3-4BB2-8F76-B02E19E3B067}" srcOrd="1" destOrd="0" presId="urn:microsoft.com/office/officeart/2005/8/layout/radial5"/>
    <dgm:cxn modelId="{6C946B92-249A-4CDB-841D-833A9B2BD455}" type="presParOf" srcId="{3159887D-BC34-4F44-B574-5DC0809E4A70}" destId="{EFD94A1D-1705-44D4-9F71-52ACA21AC469}" srcOrd="12" destOrd="0" presId="urn:microsoft.com/office/officeart/2005/8/layout/radial5"/>
    <dgm:cxn modelId="{82B0A650-AABD-4B26-9C77-09DC5103ECD3}" type="presOf" srcId="{ACC556BC-B091-4088-80C6-AED14A312FB5}" destId="{EFD94A1D-1705-44D4-9F71-52ACA21AC469}" srcOrd="0" destOrd="0" presId="urn:microsoft.com/office/officeart/2005/8/layout/radial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795010" cy="5617210"/>
        <a:chOff x="0" y="0"/>
        <a:chExt cx="5795010" cy="5617210"/>
      </a:xfrm>
    </dsp:grpSpPr>
    <dsp:sp modelId="{A16E3110-57E1-4619-A55C-DCD0DD5CE084}">
      <dsp:nvSpPr>
        <dsp:cNvPr id="3" name="Chevron 2"/>
        <dsp:cNvSpPr/>
      </dsp:nvSpPr>
      <dsp:spPr bwMode="white">
        <a:xfrm rot="5400000">
          <a:off x="-182434" y="182434"/>
          <a:ext cx="1216230" cy="851361"/>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vi-VN" altLang="en-US"/>
            <a:t>1</a:t>
          </a:r>
          <a:endParaRPr lang="vi-VN" altLang="en-US"/>
        </a:p>
      </dsp:txBody>
      <dsp:txXfrm rot="5400000">
        <a:off x="-182434" y="182434"/>
        <a:ext cx="1216230" cy="851361"/>
      </dsp:txXfrm>
    </dsp:sp>
    <dsp:sp modelId="{544D3F38-216B-445A-B1B9-8008AEDB7A9D}">
      <dsp:nvSpPr>
        <dsp:cNvPr id="4" name="Round Same Side Corner Rectangle 3"/>
        <dsp:cNvSpPr/>
      </dsp:nvSpPr>
      <dsp:spPr bwMode="white">
        <a:xfrm rot="5400000">
          <a:off x="2927911" y="-2076550"/>
          <a:ext cx="790549" cy="4943649"/>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latin typeface="Times New Roman" panose="02020603050405020304" charset="0"/>
              <a:cs typeface="Times New Roman" panose="02020603050405020304" charset="0"/>
              <a:sym typeface="+mn-ea"/>
            </a:rPr>
            <a:t>Introduction to project</a:t>
          </a:r>
          <a:endParaRPr lang="en-US" sz="2800">
            <a:solidFill>
              <a:schemeClr val="dk1"/>
            </a:solidFill>
            <a:latin typeface="Times New Roman" panose="02020603050405020304" charset="0"/>
            <a:cs typeface="Times New Roman" panose="02020603050405020304" charset="0"/>
            <a:sym typeface="+mn-ea"/>
          </a:endParaRPr>
        </a:p>
      </dsp:txBody>
      <dsp:txXfrm rot="5400000">
        <a:off x="2927911" y="-2076550"/>
        <a:ext cx="790549" cy="4943649"/>
      </dsp:txXfrm>
    </dsp:sp>
    <dsp:sp modelId="{722E1094-83C7-45E2-B20F-DB9D09AD94F0}">
      <dsp:nvSpPr>
        <dsp:cNvPr id="5" name="Chevron 4"/>
        <dsp:cNvSpPr/>
      </dsp:nvSpPr>
      <dsp:spPr bwMode="white">
        <a:xfrm rot="5400000">
          <a:off x="-182434" y="1282680"/>
          <a:ext cx="1216230" cy="851361"/>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vi-VN" altLang="en-US"/>
            <a:t>2</a:t>
          </a:r>
          <a:endParaRPr lang="vi-VN" altLang="en-US"/>
        </a:p>
      </dsp:txBody>
      <dsp:txXfrm rot="5400000">
        <a:off x="-182434" y="1282680"/>
        <a:ext cx="1216230" cy="851361"/>
      </dsp:txXfrm>
    </dsp:sp>
    <dsp:sp modelId="{AC67BBE6-9B82-4D3D-BF22-48713AF46E9C}">
      <dsp:nvSpPr>
        <dsp:cNvPr id="6" name="Round Same Side Corner Rectangle 5"/>
        <dsp:cNvSpPr/>
      </dsp:nvSpPr>
      <dsp:spPr bwMode="white">
        <a:xfrm rot="5400000">
          <a:off x="2927911" y="-976305"/>
          <a:ext cx="790549" cy="4943649"/>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latin typeface="Times New Roman" panose="02020603050405020304" charset="0"/>
              <a:cs typeface="Times New Roman" panose="02020603050405020304" charset="0"/>
              <a:sym typeface="+mn-ea"/>
            </a:rPr>
            <a:t>Customer requirements</a:t>
          </a:r>
          <a:endParaRPr lang="en-US" sz="2800">
            <a:solidFill>
              <a:schemeClr val="dk1"/>
            </a:solidFill>
            <a:latin typeface="Times New Roman" panose="02020603050405020304" charset="0"/>
            <a:cs typeface="Times New Roman" panose="02020603050405020304" charset="0"/>
            <a:sym typeface="+mn-ea"/>
          </a:endParaRPr>
        </a:p>
      </dsp:txBody>
      <dsp:txXfrm rot="5400000">
        <a:off x="2927911" y="-976305"/>
        <a:ext cx="790549" cy="4943649"/>
      </dsp:txXfrm>
    </dsp:sp>
    <dsp:sp modelId="{95C8A2DE-C1F8-4D5A-A3A4-1DC2FA1C0073}">
      <dsp:nvSpPr>
        <dsp:cNvPr id="7" name="Chevron 6"/>
        <dsp:cNvSpPr/>
      </dsp:nvSpPr>
      <dsp:spPr bwMode="white">
        <a:xfrm rot="5400000">
          <a:off x="-182434" y="2382925"/>
          <a:ext cx="1216230" cy="851361"/>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vi-VN" altLang="en-US"/>
            <a:t>3</a:t>
          </a:r>
          <a:endParaRPr lang="vi-VN" altLang="en-US"/>
        </a:p>
      </dsp:txBody>
      <dsp:txXfrm rot="5400000">
        <a:off x="-182434" y="2382925"/>
        <a:ext cx="1216230" cy="851361"/>
      </dsp:txXfrm>
    </dsp:sp>
    <dsp:sp modelId="{BE17FEF5-EEE1-41BB-96FD-8FBB3FCF3860}">
      <dsp:nvSpPr>
        <dsp:cNvPr id="8" name="Round Same Side Corner Rectangle 7"/>
        <dsp:cNvSpPr/>
      </dsp:nvSpPr>
      <dsp:spPr bwMode="white">
        <a:xfrm rot="5400000">
          <a:off x="2927911" y="123940"/>
          <a:ext cx="790549" cy="4943649"/>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latin typeface="Times New Roman" panose="02020603050405020304" charset="0"/>
              <a:cs typeface="Times New Roman" panose="02020603050405020304" charset="0"/>
              <a:sym typeface="+mn-ea"/>
            </a:rPr>
            <a:t>Use case </a:t>
          </a:r>
          <a:endParaRPr lang="en-US" sz="2800">
            <a:solidFill>
              <a:schemeClr val="dk1"/>
            </a:solidFill>
            <a:latin typeface="Times New Roman" panose="02020603050405020304" charset="0"/>
            <a:cs typeface="Times New Roman" panose="02020603050405020304" charset="0"/>
            <a:sym typeface="+mn-ea"/>
          </a:endParaRPr>
        </a:p>
      </dsp:txBody>
      <dsp:txXfrm rot="5400000">
        <a:off x="2927911" y="123940"/>
        <a:ext cx="790549" cy="4943649"/>
      </dsp:txXfrm>
    </dsp:sp>
    <dsp:sp modelId="{D28F18C6-36FE-47AA-99E7-74C5C0F0685D}">
      <dsp:nvSpPr>
        <dsp:cNvPr id="9" name="Chevron 8"/>
        <dsp:cNvSpPr/>
      </dsp:nvSpPr>
      <dsp:spPr bwMode="white">
        <a:xfrm rot="5400000">
          <a:off x="-182434" y="3483170"/>
          <a:ext cx="1216230" cy="851361"/>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ym typeface="+mn-ea"/>
            </a:rPr>
            <a:t>4</a:t>
          </a:r>
          <a:endParaRPr>
            <a:latin typeface="Times New Roman" panose="02020603050405020304" charset="0"/>
            <a:cs typeface="Times New Roman" panose="02020603050405020304" charset="0"/>
          </a:endParaRPr>
        </a:p>
      </dsp:txBody>
      <dsp:txXfrm rot="5400000">
        <a:off x="-182434" y="3483170"/>
        <a:ext cx="1216230" cy="851361"/>
      </dsp:txXfrm>
    </dsp:sp>
    <dsp:sp modelId="{F806F5F1-F8DB-4075-9C42-821DB7819AF0}">
      <dsp:nvSpPr>
        <dsp:cNvPr id="10" name="Round Same Side Corner Rectangle 9"/>
        <dsp:cNvSpPr/>
      </dsp:nvSpPr>
      <dsp:spPr bwMode="white">
        <a:xfrm rot="5400000">
          <a:off x="2927911" y="1224185"/>
          <a:ext cx="790549" cy="4943649"/>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sym typeface="+mn-ea"/>
            </a:rPr>
            <a:t>A</a:t>
          </a:r>
          <a:r>
            <a:rPr sz="2800">
              <a:solidFill>
                <a:schemeClr val="dk1"/>
              </a:solidFill>
              <a:latin typeface="Times New Roman" panose="02020603050405020304" charset="0"/>
              <a:cs typeface="Times New Roman" panose="02020603050405020304" charset="0"/>
              <a:sym typeface="+mn-ea"/>
            </a:rPr>
            <a:t>ctivity diagram</a:t>
          </a:r>
          <a:endParaRPr sz="2800">
            <a:solidFill>
              <a:schemeClr val="dk1"/>
            </a:solidFill>
            <a:latin typeface="Times New Roman" panose="02020603050405020304" charset="0"/>
            <a:cs typeface="Times New Roman" panose="02020603050405020304" charset="0"/>
          </a:endParaRPr>
        </a:p>
      </dsp:txBody>
      <dsp:txXfrm rot="5400000">
        <a:off x="2927911" y="1224185"/>
        <a:ext cx="790549" cy="4943649"/>
      </dsp:txXfrm>
    </dsp:sp>
    <dsp:sp modelId="{6056806B-D484-4378-9696-252066F5ECC1}">
      <dsp:nvSpPr>
        <dsp:cNvPr id="11" name="Chevron 10"/>
        <dsp:cNvSpPr/>
      </dsp:nvSpPr>
      <dsp:spPr bwMode="white">
        <a:xfrm rot="5400000">
          <a:off x="-182434" y="4583415"/>
          <a:ext cx="1216230" cy="851361"/>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a:sym typeface="+mn-ea"/>
            </a:rPr>
            <a:t>5</a:t>
          </a:r>
          <a:endParaRPr lang="en-US">
            <a:latin typeface="Times New Roman" panose="02020603050405020304" charset="0"/>
            <a:cs typeface="Times New Roman" panose="02020603050405020304" charset="0"/>
          </a:endParaRPr>
        </a:p>
      </dsp:txBody>
      <dsp:txXfrm rot="5400000">
        <a:off x="-182434" y="4583415"/>
        <a:ext cx="1216230" cy="851361"/>
      </dsp:txXfrm>
    </dsp:sp>
    <dsp:sp modelId="{736AD6A4-ACB3-449A-8512-73C1A888D042}">
      <dsp:nvSpPr>
        <dsp:cNvPr id="12" name="Round Same Side Corner Rectangle 11"/>
        <dsp:cNvSpPr/>
      </dsp:nvSpPr>
      <dsp:spPr bwMode="white">
        <a:xfrm rot="5400000">
          <a:off x="2927911" y="2324430"/>
          <a:ext cx="790549" cy="4943649"/>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sym typeface="+mn-ea"/>
            </a:rPr>
            <a:t>C</a:t>
          </a:r>
          <a:r>
            <a:rPr sz="2800">
              <a:solidFill>
                <a:schemeClr val="dk1"/>
              </a:solidFill>
              <a:latin typeface="Times New Roman" panose="02020603050405020304" charset="0"/>
              <a:cs typeface="Times New Roman" panose="02020603050405020304" charset="0"/>
              <a:sym typeface="+mn-ea"/>
            </a:rPr>
            <a:t>lass diagram</a:t>
          </a:r>
          <a:endParaRPr sz="2800">
            <a:solidFill>
              <a:schemeClr val="dk1"/>
            </a:solidFill>
            <a:latin typeface="Times New Roman" panose="02020603050405020304" charset="0"/>
            <a:cs typeface="Times New Roman" panose="02020603050405020304" charset="0"/>
          </a:endParaRPr>
        </a:p>
      </dsp:txBody>
      <dsp:txXfrm rot="5400000">
        <a:off x="2927911" y="2324430"/>
        <a:ext cx="790549" cy="4943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818505" cy="5591810"/>
        <a:chOff x="0" y="0"/>
        <a:chExt cx="5818505" cy="5591810"/>
      </a:xfrm>
    </dsp:grpSpPr>
    <dsp:sp modelId="{A16E3110-57E1-4619-A55C-DCD0DD5CE084}">
      <dsp:nvSpPr>
        <dsp:cNvPr id="3" name="Chevron 2"/>
        <dsp:cNvSpPr/>
      </dsp:nvSpPr>
      <dsp:spPr bwMode="white">
        <a:xfrm rot="5400000">
          <a:off x="-181678" y="181678"/>
          <a:ext cx="1211185" cy="847829"/>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vi-VN" altLang="en-US"/>
            <a:t>6</a:t>
          </a:r>
          <a:endParaRPr lang="vi-VN" altLang="en-US"/>
        </a:p>
      </dsp:txBody>
      <dsp:txXfrm rot="5400000">
        <a:off x="-181678" y="181678"/>
        <a:ext cx="1211185" cy="847829"/>
      </dsp:txXfrm>
    </dsp:sp>
    <dsp:sp modelId="{544D3F38-216B-445A-B1B9-8008AEDB7A9D}">
      <dsp:nvSpPr>
        <dsp:cNvPr id="4" name="Round Same Side Corner Rectangle 3"/>
        <dsp:cNvSpPr/>
      </dsp:nvSpPr>
      <dsp:spPr bwMode="white">
        <a:xfrm rot="5400000">
          <a:off x="2939532" y="-2091703"/>
          <a:ext cx="787270" cy="4970676"/>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sym typeface="+mn-ea"/>
            </a:rPr>
            <a:t>S</a:t>
          </a:r>
          <a:r>
            <a:rPr sz="2800">
              <a:solidFill>
                <a:schemeClr val="dk1"/>
              </a:solidFill>
              <a:latin typeface="Times New Roman" panose="02020603050405020304" charset="0"/>
              <a:cs typeface="Times New Roman" panose="02020603050405020304" charset="0"/>
              <a:sym typeface="+mn-ea"/>
            </a:rPr>
            <a:t>equence diagram</a:t>
          </a:r>
          <a:endParaRPr lang="en-US" sz="2800">
            <a:solidFill>
              <a:schemeClr val="dk1"/>
            </a:solidFill>
          </a:endParaRPr>
        </a:p>
      </dsp:txBody>
      <dsp:txXfrm rot="5400000">
        <a:off x="2939532" y="-2091703"/>
        <a:ext cx="787270" cy="4970676"/>
      </dsp:txXfrm>
    </dsp:sp>
    <dsp:sp modelId="{722E1094-83C7-45E2-B20F-DB9D09AD94F0}">
      <dsp:nvSpPr>
        <dsp:cNvPr id="5" name="Chevron 4"/>
        <dsp:cNvSpPr/>
      </dsp:nvSpPr>
      <dsp:spPr bwMode="white">
        <a:xfrm rot="5400000">
          <a:off x="-181678" y="1276834"/>
          <a:ext cx="1211185" cy="847829"/>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vi-VN" altLang="en-US"/>
            <a:t>7</a:t>
          </a:r>
          <a:endParaRPr lang="vi-VN" altLang="en-US"/>
        </a:p>
      </dsp:txBody>
      <dsp:txXfrm rot="5400000">
        <a:off x="-181678" y="1276834"/>
        <a:ext cx="1211185" cy="847829"/>
      </dsp:txXfrm>
    </dsp:sp>
    <dsp:sp modelId="{AC67BBE6-9B82-4D3D-BF22-48713AF46E9C}">
      <dsp:nvSpPr>
        <dsp:cNvPr id="6" name="Round Same Side Corner Rectangle 5"/>
        <dsp:cNvSpPr/>
      </dsp:nvSpPr>
      <dsp:spPr bwMode="white">
        <a:xfrm rot="5400000">
          <a:off x="2939532" y="-996547"/>
          <a:ext cx="787270" cy="4970676"/>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sym typeface="+mn-ea"/>
            </a:rPr>
            <a:t>E</a:t>
          </a:r>
          <a:r>
            <a:rPr sz="2800">
              <a:solidFill>
                <a:schemeClr val="dk1"/>
              </a:solidFill>
              <a:latin typeface="Times New Roman" panose="02020603050405020304" charset="0"/>
              <a:cs typeface="Times New Roman" panose="02020603050405020304" charset="0"/>
              <a:sym typeface="+mn-ea"/>
            </a:rPr>
            <a:t>ntity relationship diagram</a:t>
          </a:r>
          <a:endParaRPr lang="en-US" sz="2800">
            <a:solidFill>
              <a:schemeClr val="dk1"/>
            </a:solidFill>
          </a:endParaRPr>
        </a:p>
      </dsp:txBody>
      <dsp:txXfrm rot="5400000">
        <a:off x="2939532" y="-996547"/>
        <a:ext cx="787270" cy="4970676"/>
      </dsp:txXfrm>
    </dsp:sp>
    <dsp:sp modelId="{95C8A2DE-C1F8-4D5A-A3A4-1DC2FA1C0073}">
      <dsp:nvSpPr>
        <dsp:cNvPr id="7" name="Chevron 6"/>
        <dsp:cNvSpPr/>
      </dsp:nvSpPr>
      <dsp:spPr bwMode="white">
        <a:xfrm rot="5400000">
          <a:off x="-181678" y="2371990"/>
          <a:ext cx="1211185" cy="847829"/>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vi-VN" altLang="en-US"/>
            <a:t>8</a:t>
          </a:r>
          <a:endParaRPr lang="vi-VN" altLang="en-US"/>
        </a:p>
      </dsp:txBody>
      <dsp:txXfrm rot="5400000">
        <a:off x="-181678" y="2371990"/>
        <a:ext cx="1211185" cy="847829"/>
      </dsp:txXfrm>
    </dsp:sp>
    <dsp:sp modelId="{BE17FEF5-EEE1-41BB-96FD-8FBB3FCF3860}">
      <dsp:nvSpPr>
        <dsp:cNvPr id="8" name="Round Same Side Corner Rectangle 7"/>
        <dsp:cNvSpPr/>
      </dsp:nvSpPr>
      <dsp:spPr bwMode="white">
        <a:xfrm rot="5400000">
          <a:off x="2939532" y="98610"/>
          <a:ext cx="787270" cy="4970676"/>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sym typeface="+mn-ea"/>
            </a:rPr>
            <a:t>U</a:t>
          </a:r>
          <a:r>
            <a:rPr sz="2800">
              <a:solidFill>
                <a:schemeClr val="dk1"/>
              </a:solidFill>
              <a:latin typeface="Times New Roman" panose="02020603050405020304" charset="0"/>
              <a:cs typeface="Times New Roman" panose="02020603050405020304" charset="0"/>
              <a:sym typeface="+mn-ea"/>
            </a:rPr>
            <a:t>I Design</a:t>
          </a:r>
          <a:endParaRPr lang="en-US" sz="2800">
            <a:solidFill>
              <a:schemeClr val="dk1"/>
            </a:solidFill>
          </a:endParaRPr>
        </a:p>
      </dsp:txBody>
      <dsp:txXfrm rot="5400000">
        <a:off x="2939532" y="98610"/>
        <a:ext cx="787270" cy="4970676"/>
      </dsp:txXfrm>
    </dsp:sp>
    <dsp:sp modelId="{0CCA3B49-E3A7-4A01-BA5F-4009B2170B5F}">
      <dsp:nvSpPr>
        <dsp:cNvPr id="9" name="Chevron 8"/>
        <dsp:cNvSpPr/>
      </dsp:nvSpPr>
      <dsp:spPr bwMode="white">
        <a:xfrm rot="5400000">
          <a:off x="-181678" y="3467147"/>
          <a:ext cx="1211185" cy="847829"/>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vi-VN"/>
            <a:t>9</a:t>
          </a:r>
          <a:endParaRPr lang="vi-VN"/>
        </a:p>
      </dsp:txBody>
      <dsp:txXfrm rot="5400000">
        <a:off x="-181678" y="3467147"/>
        <a:ext cx="1211185" cy="847829"/>
      </dsp:txXfrm>
    </dsp:sp>
    <dsp:sp modelId="{FE485AA3-EDA0-45B6-A890-63C88B7F9D4F}">
      <dsp:nvSpPr>
        <dsp:cNvPr id="10" name="Round Same Side Corner Rectangle 9"/>
        <dsp:cNvSpPr/>
      </dsp:nvSpPr>
      <dsp:spPr bwMode="white">
        <a:xfrm rot="5400000">
          <a:off x="2939532" y="1193766"/>
          <a:ext cx="787270" cy="4970676"/>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sym typeface="+mn-ea"/>
            </a:rPr>
            <a:t>T</a:t>
          </a:r>
          <a:r>
            <a:rPr sz="2800">
              <a:solidFill>
                <a:schemeClr val="dk1"/>
              </a:solidFill>
              <a:sym typeface="+mn-ea"/>
            </a:rPr>
            <a:t>a</a:t>
          </a:r>
          <a:r>
            <a:rPr sz="2800">
              <a:solidFill>
                <a:schemeClr val="dk1"/>
              </a:solidFill>
              <a:latin typeface="Times New Roman" panose="02020603050405020304" charset="0"/>
              <a:cs typeface="Times New Roman" panose="02020603050405020304" charset="0"/>
              <a:sym typeface="+mn-ea"/>
            </a:rPr>
            <a:t>sk assigment (to each group member)</a:t>
          </a:r>
          <a:endParaRPr sz="2800">
            <a:solidFill>
              <a:schemeClr val="dk1"/>
            </a:solidFill>
            <a:latin typeface="Times New Roman" panose="02020603050405020304" charset="0"/>
            <a:cs typeface="Times New Roman" panose="02020603050405020304" charset="0"/>
            <a:sym typeface="+mn-ea"/>
          </a:endParaRPr>
        </a:p>
      </dsp:txBody>
      <dsp:txXfrm rot="5400000">
        <a:off x="2939532" y="1193766"/>
        <a:ext cx="787270" cy="4970676"/>
      </dsp:txXfrm>
    </dsp:sp>
    <dsp:sp modelId="{A640D2C5-160C-43CE-BC0A-34B228FDBC75}">
      <dsp:nvSpPr>
        <dsp:cNvPr id="11" name="Chevron 10"/>
        <dsp:cNvSpPr/>
      </dsp:nvSpPr>
      <dsp:spPr bwMode="white">
        <a:xfrm rot="5400000">
          <a:off x="-181678" y="4562303"/>
          <a:ext cx="1211185" cy="847829"/>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vi-VN"/>
            <a:t>10</a:t>
          </a:r>
          <a:endParaRPr lang="vi-VN"/>
        </a:p>
      </dsp:txBody>
      <dsp:txXfrm rot="5400000">
        <a:off x="-181678" y="4562303"/>
        <a:ext cx="1211185" cy="847829"/>
      </dsp:txXfrm>
    </dsp:sp>
    <dsp:sp modelId="{01DA38FF-EBAD-4DD0-AF6F-B36C50200A26}">
      <dsp:nvSpPr>
        <dsp:cNvPr id="12" name="Round Same Side Corner Rectangle 11"/>
        <dsp:cNvSpPr/>
      </dsp:nvSpPr>
      <dsp:spPr bwMode="white">
        <a:xfrm rot="5400000">
          <a:off x="2939532" y="2288923"/>
          <a:ext cx="787270" cy="4970676"/>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99136" tIns="17780" rIns="17780" bIns="177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a:solidFill>
                <a:schemeClr val="dk1"/>
              </a:solidFill>
              <a:sym typeface="+mn-ea"/>
            </a:rPr>
            <a:t>E</a:t>
          </a:r>
          <a:r>
            <a:rPr sz="2800">
              <a:solidFill>
                <a:schemeClr val="dk1"/>
              </a:solidFill>
              <a:sym typeface="+mn-ea"/>
            </a:rPr>
            <a:t>x</a:t>
          </a:r>
          <a:r>
            <a:rPr sz="2800">
              <a:solidFill>
                <a:schemeClr val="dk1"/>
              </a:solidFill>
              <a:latin typeface="Times New Roman" panose="02020603050405020304" charset="0"/>
              <a:cs typeface="Times New Roman" panose="02020603050405020304" charset="0"/>
              <a:sym typeface="+mn-ea"/>
            </a:rPr>
            <a:t>perience learned</a:t>
          </a:r>
          <a:endParaRPr sz="2800">
            <a:solidFill>
              <a:schemeClr val="dk1"/>
            </a:solidFill>
            <a:latin typeface="Times New Roman" panose="02020603050405020304" charset="0"/>
            <a:cs typeface="Times New Roman" panose="02020603050405020304" charset="0"/>
          </a:endParaRPr>
        </a:p>
      </dsp:txBody>
      <dsp:txXfrm rot="5400000">
        <a:off x="2939532" y="2288923"/>
        <a:ext cx="787270" cy="497067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584815" cy="5851525"/>
        <a:chOff x="0" y="0"/>
        <a:chExt cx="10584815" cy="5851525"/>
      </a:xfrm>
    </dsp:grpSpPr>
    <dsp:sp modelId="{B49960C0-2478-4BCF-A9C0-745AB8F5088C}">
      <dsp:nvSpPr>
        <dsp:cNvPr id="3" name="Oval 2"/>
        <dsp:cNvSpPr/>
      </dsp:nvSpPr>
      <dsp:spPr bwMode="white">
        <a:xfrm>
          <a:off x="4522470" y="2155825"/>
          <a:ext cx="1539875" cy="1539875"/>
        </a:xfrm>
        <a:prstGeom prst="ellipse">
          <a:avLst/>
        </a:prstGeom>
      </dsp:spPr>
      <dsp:style>
        <a:lnRef idx="3">
          <a:schemeClr val="lt1"/>
        </a:lnRef>
        <a:fillRef idx="1">
          <a:schemeClr val="accent1"/>
        </a:fillRef>
        <a:effectRef idx="1">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vi-VN" altLang="en-US" sz="1000" b="1"/>
            <a:t>C</a:t>
          </a:r>
          <a:r>
            <a:rPr lang="vi-VN" altLang="en-US" sz="1000" b="1"/>
            <a:t>USTOMER </a:t>
          </a:r>
          <a:r>
            <a:rPr lang="vi-VN" altLang="en-US" sz="1000" b="1"/>
            <a:t>REQUIREMENT</a:t>
          </a:r>
          <a:endParaRPr lang="vi-VN" altLang="en-US" sz="1000" b="1"/>
        </a:p>
      </dsp:txBody>
      <dsp:txXfrm>
        <a:off x="4522470" y="2155825"/>
        <a:ext cx="1539875" cy="1539875"/>
      </dsp:txXfrm>
    </dsp:sp>
    <dsp:sp modelId="{EC0B8BA3-D1A0-4681-887A-385E8DD367D4}">
      <dsp:nvSpPr>
        <dsp:cNvPr id="12" name="Right Arrow 11"/>
        <dsp:cNvSpPr/>
      </dsp:nvSpPr>
      <dsp:spPr bwMode="white">
        <a:xfrm rot="16199999">
          <a:off x="5129181" y="1586071"/>
          <a:ext cx="326454" cy="52355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1">
          <a:scrgbClr r="0" g="0" b="0"/>
        </a:effectRef>
        <a:fontRef idx="minor">
          <a:schemeClr val="lt1"/>
        </a:fontRef>
      </dsp:style>
      <dsp:txBody>
        <a:bodyPr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16199999">
        <a:off x="5129181" y="1586071"/>
        <a:ext cx="326454" cy="523558"/>
      </dsp:txXfrm>
    </dsp:sp>
    <dsp:sp modelId="{E439FB7C-643C-454F-9092-F27C7C66C5B0}">
      <dsp:nvSpPr>
        <dsp:cNvPr id="13" name="Oval 12"/>
        <dsp:cNvSpPr/>
      </dsp:nvSpPr>
      <dsp:spPr bwMode="white">
        <a:xfrm>
          <a:off x="4522470" y="0"/>
          <a:ext cx="1539875" cy="1539875"/>
        </a:xfrm>
        <a:prstGeom prst="ellipse">
          <a:avLst/>
        </a:prstGeom>
      </dsp:spPr>
      <dsp:style>
        <a:lnRef idx="3">
          <a:schemeClr val="lt1"/>
        </a:lnRef>
        <a:fillRef idx="1">
          <a:schemeClr val="accent1"/>
        </a:fillRef>
        <a:effectRef idx="1">
          <a:scrgbClr r="0" g="0" b="0"/>
        </a:effectRef>
        <a:fontRef idx="minor">
          <a:schemeClr val="lt1"/>
        </a:fontRef>
      </dsp:style>
      <dsp:txBody>
        <a:bodyPr vert="horz" wrap="square" lIns="17780" tIns="17780" rIns="1778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sz="1400">
              <a:latin typeface="Times New Roman" panose="02020603050405020304" charset="0"/>
              <a:cs typeface="Times New Roman" panose="02020603050405020304" charset="0"/>
              <a:sym typeface="+mn-ea"/>
            </a:rPr>
            <a:t>Product requirements</a:t>
          </a:r>
          <a:endParaRPr lang="en-US" sz="1400"/>
        </a:p>
      </dsp:txBody>
      <dsp:txXfrm>
        <a:off x="4522470" y="0"/>
        <a:ext cx="1539875" cy="1539875"/>
      </dsp:txXfrm>
    </dsp:sp>
    <dsp:sp modelId="{7B6555EF-08DC-4AF8-B351-7FF0D98BC600}">
      <dsp:nvSpPr>
        <dsp:cNvPr id="18" name="Right Arrow 17"/>
        <dsp:cNvSpPr/>
      </dsp:nvSpPr>
      <dsp:spPr bwMode="white">
        <a:xfrm rot="-1799999">
          <a:off x="6062680" y="2125027"/>
          <a:ext cx="326454" cy="52355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1">
          <a:scrgbClr r="0" g="0" b="0"/>
        </a:effectRef>
        <a:fontRef idx="minor">
          <a:schemeClr val="lt1"/>
        </a:fontRef>
      </dsp:style>
      <dsp:txBody>
        <a:bodyPr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1799999">
        <a:off x="6062680" y="2125027"/>
        <a:ext cx="326454" cy="523558"/>
      </dsp:txXfrm>
    </dsp:sp>
    <dsp:sp modelId="{DA72E5D4-62CF-433D-B5E8-B21F597C9891}">
      <dsp:nvSpPr>
        <dsp:cNvPr id="19" name="Oval 18"/>
        <dsp:cNvSpPr/>
      </dsp:nvSpPr>
      <dsp:spPr bwMode="white">
        <a:xfrm>
          <a:off x="6389469" y="1077912"/>
          <a:ext cx="1539875" cy="1539875"/>
        </a:xfrm>
        <a:prstGeom prst="ellipse">
          <a:avLst/>
        </a:prstGeom>
      </dsp:spPr>
      <dsp:style>
        <a:lnRef idx="3">
          <a:schemeClr val="lt1"/>
        </a:lnRef>
        <a:fillRef idx="1">
          <a:schemeClr val="accent1"/>
        </a:fillRef>
        <a:effectRef idx="1">
          <a:scrgbClr r="0" g="0" b="0"/>
        </a:effectRef>
        <a:fontRef idx="minor">
          <a:schemeClr val="lt1"/>
        </a:fontRef>
      </dsp:style>
      <dsp:txBody>
        <a:bodyPr vert="horz" wrap="square" lIns="17780" tIns="17780" rIns="17780" bIns="1778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a:latin typeface="Times New Roman" panose="02020603050405020304" charset="0"/>
              <a:cs typeface="Times New Roman" panose="02020603050405020304" charset="0"/>
              <a:sym typeface="+mn-ea"/>
            </a:rPr>
            <a:t>User (client) functionality requirements</a:t>
          </a:r>
          <a:endParaRPr lang="en-US"/>
        </a:p>
        <a:p>
          <a:pPr lvl="1">
            <a:lnSpc>
              <a:spcPct val="100000"/>
            </a:lnSpc>
            <a:spcBef>
              <a:spcPct val="0"/>
            </a:spcBef>
            <a:spcAft>
              <a:spcPct val="15000"/>
            </a:spcAft>
            <a:buChar char="•"/>
          </a:pPr>
          <a:endParaRPr altLang="en-US"/>
        </a:p>
      </dsp:txBody>
      <dsp:txXfrm>
        <a:off x="6389469" y="1077912"/>
        <a:ext cx="1539875" cy="1539875"/>
      </dsp:txXfrm>
    </dsp:sp>
    <dsp:sp modelId="{3FEE4ACA-E396-4747-9096-69CBE7E9E39B}">
      <dsp:nvSpPr>
        <dsp:cNvPr id="20" name="Right Arrow 19"/>
        <dsp:cNvSpPr/>
      </dsp:nvSpPr>
      <dsp:spPr bwMode="white">
        <a:xfrm rot="1799999">
          <a:off x="6062680" y="3202940"/>
          <a:ext cx="326454" cy="52355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1">
          <a:scrgbClr r="0" g="0" b="0"/>
        </a:effectRef>
        <a:fontRef idx="minor">
          <a:schemeClr val="lt1"/>
        </a:fontRef>
      </dsp:style>
      <dsp:txBody>
        <a:bodyPr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p>
      </dsp:txBody>
      <dsp:txXfrm rot="1799999">
        <a:off x="6062680" y="3202940"/>
        <a:ext cx="326454" cy="523558"/>
      </dsp:txXfrm>
    </dsp:sp>
    <dsp:sp modelId="{1AED8899-B4DA-40C3-857A-F3D3E87BF534}">
      <dsp:nvSpPr>
        <dsp:cNvPr id="21" name="Oval 20"/>
        <dsp:cNvSpPr/>
      </dsp:nvSpPr>
      <dsp:spPr bwMode="white">
        <a:xfrm>
          <a:off x="6389469" y="3233738"/>
          <a:ext cx="1539875" cy="1539875"/>
        </a:xfrm>
        <a:prstGeom prst="ellipse">
          <a:avLst/>
        </a:prstGeom>
      </dsp:spPr>
      <dsp:style>
        <a:lnRef idx="3">
          <a:schemeClr val="lt1"/>
        </a:lnRef>
        <a:fillRef idx="1">
          <a:schemeClr val="accent1"/>
        </a:fillRef>
        <a:effectRef idx="1">
          <a:scrgbClr r="0" g="0" b="0"/>
        </a:effectRef>
        <a:fontRef idx="minor">
          <a:schemeClr val="lt1"/>
        </a:fontRef>
      </dsp:style>
      <dsp:txBody>
        <a:bodyPr vert="horz" wrap="square" lIns="17780" tIns="17780" rIns="1778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15000"/>
            </a:spcAft>
          </a:pPr>
          <a:r>
            <a:rPr>
              <a:sym typeface="+mn-ea"/>
            </a:rPr>
            <a:t>S</a:t>
          </a:r>
          <a:r>
            <a:rPr>
              <a:latin typeface="Times New Roman" panose="02020603050405020304" charset="0"/>
              <a:cs typeface="Times New Roman" panose="02020603050405020304" charset="0"/>
              <a:sym typeface="+mn-ea"/>
            </a:rPr>
            <a:t>ystem administrator (admin) requirements</a:t>
          </a:r>
          <a:endParaRPr>
            <a:latin typeface="Times New Roman" panose="02020603050405020304" charset="0"/>
            <a:cs typeface="Times New Roman" panose="02020603050405020304" charset="0"/>
          </a:endParaRPr>
        </a:p>
      </dsp:txBody>
      <dsp:txXfrm>
        <a:off x="6389469" y="3233738"/>
        <a:ext cx="1539875" cy="1539875"/>
      </dsp:txXfrm>
    </dsp:sp>
    <dsp:sp modelId="{0F0EF56B-9343-4E02-A489-D9D94C0CCB14}">
      <dsp:nvSpPr>
        <dsp:cNvPr id="22" name="Right Arrow 21"/>
        <dsp:cNvSpPr/>
      </dsp:nvSpPr>
      <dsp:spPr bwMode="white">
        <a:xfrm rot="5400000">
          <a:off x="5129181" y="3741896"/>
          <a:ext cx="326454" cy="52355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1">
          <a:scrgbClr r="0" g="0" b="0"/>
        </a:effectRef>
        <a:fontRef idx="minor">
          <a:schemeClr val="lt1"/>
        </a:fontRef>
      </dsp:style>
      <dsp:txBody>
        <a:bodyPr rot="10800000"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p>
      </dsp:txBody>
      <dsp:txXfrm rot="5400000">
        <a:off x="5129181" y="3741896"/>
        <a:ext cx="326454" cy="523558"/>
      </dsp:txXfrm>
    </dsp:sp>
    <dsp:sp modelId="{718C0750-6308-4473-BFE7-2C34A4DE3620}">
      <dsp:nvSpPr>
        <dsp:cNvPr id="23" name="Oval 22"/>
        <dsp:cNvSpPr/>
      </dsp:nvSpPr>
      <dsp:spPr bwMode="white">
        <a:xfrm>
          <a:off x="4522470" y="4311650"/>
          <a:ext cx="1539875" cy="1539875"/>
        </a:xfrm>
        <a:prstGeom prst="ellipse">
          <a:avLst/>
        </a:prstGeom>
      </dsp:spPr>
      <dsp:style>
        <a:lnRef idx="3">
          <a:schemeClr val="lt1"/>
        </a:lnRef>
        <a:fillRef idx="1">
          <a:schemeClr val="accent1"/>
        </a:fillRef>
        <a:effectRef idx="1">
          <a:scrgbClr r="0" g="0" b="0"/>
        </a:effectRef>
        <a:fontRef idx="minor">
          <a:schemeClr val="lt1"/>
        </a:fontRef>
      </dsp:style>
      <dsp:txBody>
        <a:bodyPr vert="horz" wrap="square" lIns="17780" tIns="17780" rIns="1778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a:sym typeface="+mn-ea"/>
            </a:rPr>
            <a:t>S</a:t>
          </a:r>
          <a:r>
            <a:rPr>
              <a:latin typeface="Times New Roman" panose="02020603050405020304" charset="0"/>
              <a:cs typeface="Times New Roman" panose="02020603050405020304" charset="0"/>
              <a:sym typeface="+mn-ea"/>
            </a:rPr>
            <a:t>ystem functional requirements</a:t>
          </a:r>
          <a:endParaRPr>
            <a:latin typeface="Times New Roman" panose="02020603050405020304" charset="0"/>
            <a:cs typeface="Times New Roman" panose="02020603050405020304" charset="0"/>
          </a:endParaRPr>
        </a:p>
      </dsp:txBody>
      <dsp:txXfrm>
        <a:off x="4522470" y="4311650"/>
        <a:ext cx="1539875" cy="1539875"/>
      </dsp:txXfrm>
    </dsp:sp>
    <dsp:sp modelId="{BAA4AF61-D85D-4172-B49F-287A0B9C89FD}">
      <dsp:nvSpPr>
        <dsp:cNvPr id="14" name="Right Arrow 13"/>
        <dsp:cNvSpPr/>
      </dsp:nvSpPr>
      <dsp:spPr bwMode="white">
        <a:xfrm rot="9000000">
          <a:off x="4195681" y="3202940"/>
          <a:ext cx="326454" cy="52355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1">
          <a:scrgbClr r="0" g="0" b="0"/>
        </a:effectRef>
        <a:fontRef idx="minor">
          <a:schemeClr val="lt1"/>
        </a:fontRef>
      </dsp:style>
      <dsp:txBody>
        <a:bodyPr rot="10800000"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9000000">
        <a:off x="4195681" y="3202940"/>
        <a:ext cx="326454" cy="523558"/>
      </dsp:txXfrm>
    </dsp:sp>
    <dsp:sp modelId="{9E9F3594-8892-41E8-B3EB-FCDEECCFF202}">
      <dsp:nvSpPr>
        <dsp:cNvPr id="15" name="Oval 14"/>
        <dsp:cNvSpPr/>
      </dsp:nvSpPr>
      <dsp:spPr bwMode="white">
        <a:xfrm>
          <a:off x="2655471" y="3233737"/>
          <a:ext cx="1539875" cy="1539875"/>
        </a:xfrm>
        <a:prstGeom prst="ellipse">
          <a:avLst/>
        </a:prstGeom>
      </dsp:spPr>
      <dsp:style>
        <a:lnRef idx="3">
          <a:schemeClr val="lt1"/>
        </a:lnRef>
        <a:fillRef idx="1">
          <a:schemeClr val="accent1"/>
        </a:fillRef>
        <a:effectRef idx="1">
          <a:scrgbClr r="0" g="0" b="0"/>
        </a:effectRef>
        <a:fontRef idx="minor">
          <a:schemeClr val="lt1"/>
        </a:fontRef>
      </dsp:style>
      <dsp:txBody>
        <a:bodyPr vert="horz" wrap="square" lIns="17780" tIns="17780" rIns="1778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vi-VN" altLang="en-US"/>
            <a:t>Shipping </a:t>
          </a:r>
          <a:r>
            <a:rPr lang="vi-VN" altLang="en-US"/>
            <a:t>requirements</a:t>
          </a:r>
          <a:endParaRPr lang="vi-VN" altLang="en-US"/>
        </a:p>
      </dsp:txBody>
      <dsp:txXfrm>
        <a:off x="2655471" y="3233737"/>
        <a:ext cx="1539875" cy="1539875"/>
      </dsp:txXfrm>
    </dsp:sp>
    <dsp:sp modelId="{61326397-1233-4C08-8969-7FBCBC2B26B2}">
      <dsp:nvSpPr>
        <dsp:cNvPr id="16" name="Right Arrow 15"/>
        <dsp:cNvSpPr/>
      </dsp:nvSpPr>
      <dsp:spPr bwMode="white">
        <a:xfrm rot="12600000">
          <a:off x="4195681" y="2125027"/>
          <a:ext cx="326454" cy="52355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1">
          <a:scrgbClr r="0" g="0" b="0"/>
        </a:effectRef>
        <a:fontRef idx="minor">
          <a:schemeClr val="lt1"/>
        </a:fontRef>
      </dsp:style>
      <dsp:txBody>
        <a:bodyPr rot="10800000"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p>
      </dsp:txBody>
      <dsp:txXfrm rot="12600000">
        <a:off x="4195681" y="2125027"/>
        <a:ext cx="326454" cy="523558"/>
      </dsp:txXfrm>
    </dsp:sp>
    <dsp:sp modelId="{EFD94A1D-1705-44D4-9F71-52ACA21AC469}">
      <dsp:nvSpPr>
        <dsp:cNvPr id="17" name="Oval 16"/>
        <dsp:cNvSpPr/>
      </dsp:nvSpPr>
      <dsp:spPr bwMode="white">
        <a:xfrm>
          <a:off x="2655471" y="1077912"/>
          <a:ext cx="1539875" cy="1539875"/>
        </a:xfrm>
        <a:prstGeom prst="ellipse">
          <a:avLst/>
        </a:prstGeom>
      </dsp:spPr>
      <dsp:style>
        <a:lnRef idx="3">
          <a:schemeClr val="lt1"/>
        </a:lnRef>
        <a:fillRef idx="1">
          <a:schemeClr val="accent1"/>
        </a:fillRef>
        <a:effectRef idx="1">
          <a:scrgbClr r="0" g="0" b="0"/>
        </a:effectRef>
        <a:fontRef idx="minor">
          <a:schemeClr val="lt1"/>
        </a:fontRef>
      </dsp:style>
      <dsp:txBody>
        <a:bodyPr vert="horz" wrap="square" lIns="17780" tIns="17780" rIns="1778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sz="1400">
              <a:latin typeface="Times New Roman" panose="02020603050405020304" charset="0"/>
              <a:cs typeface="Times New Roman" panose="02020603050405020304" charset="0"/>
              <a:sym typeface="+mn-ea"/>
            </a:rPr>
            <a:t>Interface requirements</a:t>
          </a:r>
          <a:endParaRPr lang="en-US" sz="1400"/>
        </a:p>
      </dsp:txBody>
      <dsp:txXfrm>
        <a:off x="2655471" y="1077912"/>
        <a:ext cx="1539875" cy="1539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 name="Google Shape;87;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4" name="Google Shape;174;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2" name="Google Shape;182;p1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0" name="Google Shape;190;p1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6" name="Google Shape;196;p1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2" name="Google Shape;102;p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0" name="Google Shape;110;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8" name="Google Shape;118;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2" name="Google Shape;142;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 name="Google Shape;158;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4" name="Google Shape;134;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2_Title Slide">
  <p:cSld name="TITLE">
    <p:bg>
      <p:bgPr>
        <a:gradFill>
          <a:gsLst>
            <a:gs pos="0">
              <a:srgbClr val="002060"/>
            </a:gs>
            <a:gs pos="85000">
              <a:srgbClr val="2F5496"/>
            </a:gs>
            <a:gs pos="91000">
              <a:srgbClr val="3864B2"/>
            </a:gs>
            <a:gs pos="97000">
              <a:srgbClr val="2C4E8C"/>
            </a:gs>
            <a:gs pos="100000">
              <a:srgbClr val="2C4E8C"/>
            </a:gs>
          </a:gsLst>
          <a:path path="circle">
            <a:fillToRect l="100000" t="100000"/>
          </a:path>
          <a:tileRect r="-100000" b="-100000"/>
        </a:gradFill>
        <a:effectLst/>
      </p:bgPr>
    </p:bg>
    <p:spTree>
      <p:nvGrpSpPr>
        <p:cNvPr id="17" name="Shape 17"/>
        <p:cNvGrpSpPr/>
        <p:nvPr/>
      </p:nvGrpSpPr>
      <p:grpSpPr>
        <a:xfrm>
          <a:off x="0" y="0"/>
          <a:ext cx="0" cy="0"/>
          <a:chOff x="0" y="0"/>
          <a:chExt cx="0" cy="0"/>
        </a:xfrm>
      </p:grpSpPr>
      <p:sp>
        <p:nvSpPr>
          <p:cNvPr id="18" name="Google Shape;18;p17"/>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panose="020F0502020204030204"/>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7"/>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rgbClr val="002060"/>
              </a:buClr>
              <a:buSzPts val="2000"/>
              <a:buNone/>
              <a:defRPr sz="2000"/>
            </a:lvl2pPr>
            <a:lvl3pPr lvl="2" algn="ctr">
              <a:lnSpc>
                <a:spcPct val="90000"/>
              </a:lnSpc>
              <a:spcBef>
                <a:spcPts val="500"/>
              </a:spcBef>
              <a:spcAft>
                <a:spcPts val="0"/>
              </a:spcAft>
              <a:buClr>
                <a:srgbClr val="002060"/>
              </a:buClr>
              <a:buSzPts val="1800"/>
              <a:buNone/>
              <a:defRPr sz="1800"/>
            </a:lvl3pPr>
            <a:lvl4pPr lvl="3" algn="ctr">
              <a:lnSpc>
                <a:spcPct val="90000"/>
              </a:lnSpc>
              <a:spcBef>
                <a:spcPts val="500"/>
              </a:spcBef>
              <a:spcAft>
                <a:spcPts val="0"/>
              </a:spcAft>
              <a:buClr>
                <a:srgbClr val="002060"/>
              </a:buClr>
              <a:buSzPts val="1600"/>
              <a:buNone/>
              <a:defRPr sz="1600"/>
            </a:lvl4pPr>
            <a:lvl5pPr lvl="4" algn="ctr">
              <a:lnSpc>
                <a:spcPct val="90000"/>
              </a:lnSpc>
              <a:spcBef>
                <a:spcPts val="500"/>
              </a:spcBef>
              <a:spcAft>
                <a:spcPts val="0"/>
              </a:spcAft>
              <a:buClr>
                <a:srgbClr val="00206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7"/>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21" name="Google Shape;21;p17"/>
          <p:cNvPicPr preferRelativeResize="0"/>
          <p:nvPr/>
        </p:nvPicPr>
        <p:blipFill rotWithShape="1">
          <a:blip r:embed="rId2"/>
          <a:srcRect/>
          <a:stretch>
            <a:fillRect/>
          </a:stretch>
        </p:blipFill>
        <p:spPr>
          <a:xfrm>
            <a:off x="414338" y="278924"/>
            <a:ext cx="4600575" cy="8434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74" name="Shape 74"/>
        <p:cNvGrpSpPr/>
        <p:nvPr/>
      </p:nvGrpSpPr>
      <p:grpSpPr>
        <a:xfrm>
          <a:off x="0" y="0"/>
          <a:ext cx="0" cy="0"/>
          <a:chOff x="0" y="0"/>
          <a:chExt cx="0" cy="0"/>
        </a:xfrm>
      </p:grpSpPr>
      <p:sp>
        <p:nvSpPr>
          <p:cNvPr id="75" name="Google Shape;75;p26"/>
          <p:cNvSpPr txBox="1"/>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bg>
      <p:bgPr>
        <a:solidFill>
          <a:schemeClr val="dk1"/>
        </a:solidFill>
        <a:effectLst/>
      </p:bgPr>
    </p:bg>
    <p:spTree>
      <p:nvGrpSpPr>
        <p:cNvPr id="79" name="Shape 79"/>
        <p:cNvGrpSpPr/>
        <p:nvPr/>
      </p:nvGrpSpPr>
      <p:grpSpPr>
        <a:xfrm>
          <a:off x="0" y="0"/>
          <a:ext cx="0" cy="0"/>
          <a:chOff x="0" y="0"/>
          <a:chExt cx="0" cy="0"/>
        </a:xfrm>
      </p:grpSpPr>
      <p:sp>
        <p:nvSpPr>
          <p:cNvPr id="80" name="Google Shape;80;p27"/>
          <p:cNvSpPr txBox="1"/>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7"/>
          <p:cNvSpPr txBox="1"/>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2" name="Shape 22"/>
        <p:cNvGrpSpPr/>
        <p:nvPr/>
      </p:nvGrpSpPr>
      <p:grpSpPr>
        <a:xfrm>
          <a:off x="0" y="0"/>
          <a:ext cx="0" cy="0"/>
          <a:chOff x="0" y="0"/>
          <a:chExt cx="0" cy="0"/>
        </a:xfrm>
      </p:grpSpPr>
      <p:sp>
        <p:nvSpPr>
          <p:cNvPr id="23" name="Google Shape;23;p18"/>
          <p:cNvSpPr txBox="1"/>
          <p:nvPr>
            <p:ph type="title"/>
          </p:nvPr>
        </p:nvSpPr>
        <p:spPr>
          <a:xfrm>
            <a:off x="838200" y="263301"/>
            <a:ext cx="10515600" cy="6635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700"/>
              <a:buFont typeface="Helvetica Neue" panose="020B0704020202020204"/>
              <a:buNone/>
              <a:defRPr sz="3700" b="1">
                <a:solidFill>
                  <a:schemeClr val="lt1"/>
                </a:solidFill>
                <a:latin typeface="Helvetica Neue" panose="020B0704020202020204"/>
                <a:ea typeface="Helvetica Neue" panose="020B0704020202020204"/>
                <a:cs typeface="Helvetica Neue" panose="020B0704020202020204"/>
                <a:sym typeface="Helvetica Neue" panose="020B0704020202020204"/>
              </a:defRPr>
            </a:lvl1pPr>
            <a:lvl2pPr lvl="1">
              <a:spcBef>
                <a:spcPts val="0"/>
              </a:spcBef>
              <a:spcAft>
                <a:spcPts val="0"/>
              </a:spcAft>
              <a:buSzPts val="3700"/>
              <a:buFont typeface="Helvetica Neue" panose="020B0704020202020204"/>
              <a:buNone/>
              <a:defRPr sz="3700" b="1">
                <a:latin typeface="Helvetica Neue" panose="020B0704020202020204"/>
                <a:ea typeface="Helvetica Neue" panose="020B0704020202020204"/>
                <a:cs typeface="Helvetica Neue" panose="020B0704020202020204"/>
                <a:sym typeface="Helvetica Neue" panose="020B0704020202020204"/>
              </a:defRPr>
            </a:lvl2pPr>
            <a:lvl3pPr lvl="2">
              <a:spcBef>
                <a:spcPts val="0"/>
              </a:spcBef>
              <a:spcAft>
                <a:spcPts val="0"/>
              </a:spcAft>
              <a:buSzPts val="3700"/>
              <a:buFont typeface="Helvetica Neue" panose="020B0704020202020204"/>
              <a:buNone/>
              <a:defRPr sz="3700" b="1">
                <a:latin typeface="Helvetica Neue" panose="020B0704020202020204"/>
                <a:ea typeface="Helvetica Neue" panose="020B0704020202020204"/>
                <a:cs typeface="Helvetica Neue" panose="020B0704020202020204"/>
                <a:sym typeface="Helvetica Neue" panose="020B0704020202020204"/>
              </a:defRPr>
            </a:lvl3pPr>
            <a:lvl4pPr lvl="3">
              <a:spcBef>
                <a:spcPts val="0"/>
              </a:spcBef>
              <a:spcAft>
                <a:spcPts val="0"/>
              </a:spcAft>
              <a:buSzPts val="3700"/>
              <a:buFont typeface="Helvetica Neue" panose="020B0704020202020204"/>
              <a:buNone/>
              <a:defRPr sz="3700" b="1">
                <a:latin typeface="Helvetica Neue" panose="020B0704020202020204"/>
                <a:ea typeface="Helvetica Neue" panose="020B0704020202020204"/>
                <a:cs typeface="Helvetica Neue" panose="020B0704020202020204"/>
                <a:sym typeface="Helvetica Neue" panose="020B0704020202020204"/>
              </a:defRPr>
            </a:lvl4pPr>
            <a:lvl5pPr lvl="4">
              <a:spcBef>
                <a:spcPts val="0"/>
              </a:spcBef>
              <a:spcAft>
                <a:spcPts val="0"/>
              </a:spcAft>
              <a:buSzPts val="3700"/>
              <a:buFont typeface="Helvetica Neue" panose="020B0704020202020204"/>
              <a:buNone/>
              <a:defRPr sz="3700" b="1">
                <a:latin typeface="Helvetica Neue" panose="020B0704020202020204"/>
                <a:ea typeface="Helvetica Neue" panose="020B0704020202020204"/>
                <a:cs typeface="Helvetica Neue" panose="020B0704020202020204"/>
                <a:sym typeface="Helvetica Neue" panose="020B0704020202020204"/>
              </a:defRPr>
            </a:lvl5pPr>
            <a:lvl6pPr lvl="5">
              <a:spcBef>
                <a:spcPts val="0"/>
              </a:spcBef>
              <a:spcAft>
                <a:spcPts val="0"/>
              </a:spcAft>
              <a:buSzPts val="3700"/>
              <a:buFont typeface="Helvetica Neue" panose="020B0704020202020204"/>
              <a:buNone/>
              <a:defRPr sz="3700" b="1">
                <a:latin typeface="Helvetica Neue" panose="020B0704020202020204"/>
                <a:ea typeface="Helvetica Neue" panose="020B0704020202020204"/>
                <a:cs typeface="Helvetica Neue" panose="020B0704020202020204"/>
                <a:sym typeface="Helvetica Neue" panose="020B0704020202020204"/>
              </a:defRPr>
            </a:lvl6pPr>
            <a:lvl7pPr lvl="6">
              <a:spcBef>
                <a:spcPts val="0"/>
              </a:spcBef>
              <a:spcAft>
                <a:spcPts val="0"/>
              </a:spcAft>
              <a:buSzPts val="3700"/>
              <a:buFont typeface="Helvetica Neue" panose="020B0704020202020204"/>
              <a:buNone/>
              <a:defRPr sz="3700" b="1">
                <a:latin typeface="Helvetica Neue" panose="020B0704020202020204"/>
                <a:ea typeface="Helvetica Neue" panose="020B0704020202020204"/>
                <a:cs typeface="Helvetica Neue" panose="020B0704020202020204"/>
                <a:sym typeface="Helvetica Neue" panose="020B0704020202020204"/>
              </a:defRPr>
            </a:lvl7pPr>
            <a:lvl8pPr lvl="7">
              <a:spcBef>
                <a:spcPts val="0"/>
              </a:spcBef>
              <a:spcAft>
                <a:spcPts val="0"/>
              </a:spcAft>
              <a:buSzPts val="3700"/>
              <a:buFont typeface="Helvetica Neue" panose="020B0704020202020204"/>
              <a:buNone/>
              <a:defRPr sz="3700" b="1">
                <a:latin typeface="Helvetica Neue" panose="020B0704020202020204"/>
                <a:ea typeface="Helvetica Neue" panose="020B0704020202020204"/>
                <a:cs typeface="Helvetica Neue" panose="020B0704020202020204"/>
                <a:sym typeface="Helvetica Neue" panose="020B0704020202020204"/>
              </a:defRPr>
            </a:lvl8pPr>
            <a:lvl9pPr lvl="8">
              <a:spcBef>
                <a:spcPts val="0"/>
              </a:spcBef>
              <a:spcAft>
                <a:spcPts val="0"/>
              </a:spcAft>
              <a:buSzPts val="3700"/>
              <a:buFont typeface="Helvetica Neue" panose="020B0704020202020204"/>
              <a:buNone/>
              <a:defRPr sz="3700" b="1">
                <a:latin typeface="Helvetica Neue" panose="020B0704020202020204"/>
                <a:ea typeface="Helvetica Neue" panose="020B0704020202020204"/>
                <a:cs typeface="Helvetica Neue" panose="020B0704020202020204"/>
                <a:sym typeface="Helvetica Neue" panose="020B0704020202020204"/>
              </a:defRPr>
            </a:lvl9pPr>
          </a:lstStyle>
          <a:p/>
        </p:txBody>
      </p:sp>
      <p:sp>
        <p:nvSpPr>
          <p:cNvPr id="24" name="Google Shape;24;p18"/>
          <p:cNvSpPr txBox="1"/>
          <p:nvPr>
            <p:ph type="body" idx="1"/>
          </p:nvPr>
        </p:nvSpPr>
        <p:spPr>
          <a:xfrm>
            <a:off x="838200" y="1074057"/>
            <a:ext cx="10515600" cy="51284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2060"/>
              </a:buClr>
              <a:buSzPts val="2800"/>
              <a:buFont typeface="Helvetica Neue" panose="020B0704020202020204"/>
              <a:buChar char="•"/>
              <a:defRPr>
                <a:solidFill>
                  <a:srgbClr val="002060"/>
                </a:solidFill>
                <a:latin typeface="Helvetica Neue" panose="020B0704020202020204"/>
                <a:ea typeface="Helvetica Neue" panose="020B0704020202020204"/>
                <a:cs typeface="Helvetica Neue" panose="020B0704020202020204"/>
                <a:sym typeface="Helvetica Neue" panose="020B0704020202020204"/>
              </a:defRPr>
            </a:lvl1pPr>
            <a:lvl2pPr marL="914400" lvl="1" indent="-381000" algn="l">
              <a:lnSpc>
                <a:spcPct val="90000"/>
              </a:lnSpc>
              <a:spcBef>
                <a:spcPts val="500"/>
              </a:spcBef>
              <a:spcAft>
                <a:spcPts val="0"/>
              </a:spcAft>
              <a:buClr>
                <a:srgbClr val="002060"/>
              </a:buClr>
              <a:buSzPts val="2400"/>
              <a:buFont typeface="Helvetica Neue" panose="020B0704020202020204"/>
              <a:buChar char="•"/>
              <a:defRPr>
                <a:solidFill>
                  <a:srgbClr val="002060"/>
                </a:solidFill>
                <a:latin typeface="Helvetica Neue" panose="020B0704020202020204"/>
                <a:ea typeface="Helvetica Neue" panose="020B0704020202020204"/>
                <a:cs typeface="Helvetica Neue" panose="020B0704020202020204"/>
                <a:sym typeface="Helvetica Neue" panose="020B0704020202020204"/>
              </a:defRPr>
            </a:lvl2pPr>
            <a:lvl3pPr marL="1371600" lvl="2" indent="-355600" algn="l">
              <a:lnSpc>
                <a:spcPct val="90000"/>
              </a:lnSpc>
              <a:spcBef>
                <a:spcPts val="500"/>
              </a:spcBef>
              <a:spcAft>
                <a:spcPts val="0"/>
              </a:spcAft>
              <a:buClr>
                <a:srgbClr val="002060"/>
              </a:buClr>
              <a:buSzPts val="2000"/>
              <a:buFont typeface="Helvetica Neue" panose="020B0704020202020204"/>
              <a:buChar char="•"/>
              <a:defRPr>
                <a:solidFill>
                  <a:srgbClr val="002060"/>
                </a:solidFill>
                <a:latin typeface="Helvetica Neue" panose="020B0704020202020204"/>
                <a:ea typeface="Helvetica Neue" panose="020B0704020202020204"/>
                <a:cs typeface="Helvetica Neue" panose="020B0704020202020204"/>
                <a:sym typeface="Helvetica Neue" panose="020B0704020202020204"/>
              </a:defRPr>
            </a:lvl3pPr>
            <a:lvl4pPr marL="1828800" lvl="3" indent="-342900" algn="l">
              <a:lnSpc>
                <a:spcPct val="90000"/>
              </a:lnSpc>
              <a:spcBef>
                <a:spcPts val="500"/>
              </a:spcBef>
              <a:spcAft>
                <a:spcPts val="0"/>
              </a:spcAft>
              <a:buClr>
                <a:srgbClr val="002060"/>
              </a:buClr>
              <a:buSzPts val="1800"/>
              <a:buFont typeface="Helvetica Neue" panose="020B0704020202020204"/>
              <a:buChar char="•"/>
              <a:defRPr>
                <a:solidFill>
                  <a:srgbClr val="002060"/>
                </a:solidFill>
                <a:latin typeface="Helvetica Neue" panose="020B0704020202020204"/>
                <a:ea typeface="Helvetica Neue" panose="020B0704020202020204"/>
                <a:cs typeface="Helvetica Neue" panose="020B0704020202020204"/>
                <a:sym typeface="Helvetica Neue" panose="020B0704020202020204"/>
              </a:defRPr>
            </a:lvl4pPr>
            <a:lvl5pPr marL="2286000" lvl="4" indent="-342900" algn="l">
              <a:lnSpc>
                <a:spcPct val="90000"/>
              </a:lnSpc>
              <a:spcBef>
                <a:spcPts val="500"/>
              </a:spcBef>
              <a:spcAft>
                <a:spcPts val="0"/>
              </a:spcAft>
              <a:buClr>
                <a:srgbClr val="002060"/>
              </a:buClr>
              <a:buSzPts val="1800"/>
              <a:buFont typeface="Helvetica Neue" panose="020B0704020202020204"/>
              <a:buChar char="•"/>
              <a:defRPr>
                <a:solidFill>
                  <a:srgbClr val="002060"/>
                </a:solidFill>
                <a:latin typeface="Helvetica Neue" panose="020B0704020202020204"/>
                <a:ea typeface="Helvetica Neue" panose="020B0704020202020204"/>
                <a:cs typeface="Helvetica Neue" panose="020B0704020202020204"/>
                <a:sym typeface="Helvetica Neue" panose="020B0704020202020204"/>
              </a:defRPr>
            </a:lvl5pPr>
            <a:lvl6pPr marL="2743200" lvl="5" indent="-342900" algn="l">
              <a:lnSpc>
                <a:spcPct val="90000"/>
              </a:lnSpc>
              <a:spcBef>
                <a:spcPts val="500"/>
              </a:spcBef>
              <a:spcAft>
                <a:spcPts val="0"/>
              </a:spcAft>
              <a:buClr>
                <a:schemeClr val="dk1"/>
              </a:buClr>
              <a:buSzPts val="1800"/>
              <a:buFont typeface="Helvetica Neue" panose="020B0704020202020204"/>
              <a:buChar char="•"/>
              <a:defRPr>
                <a:latin typeface="Helvetica Neue" panose="020B0704020202020204"/>
                <a:ea typeface="Helvetica Neue" panose="020B0704020202020204"/>
                <a:cs typeface="Helvetica Neue" panose="020B0704020202020204"/>
                <a:sym typeface="Helvetica Neue" panose="020B0704020202020204"/>
              </a:defRPr>
            </a:lvl6pPr>
            <a:lvl7pPr marL="3200400" lvl="6" indent="-342900" algn="l">
              <a:lnSpc>
                <a:spcPct val="90000"/>
              </a:lnSpc>
              <a:spcBef>
                <a:spcPts val="500"/>
              </a:spcBef>
              <a:spcAft>
                <a:spcPts val="0"/>
              </a:spcAft>
              <a:buClr>
                <a:schemeClr val="dk1"/>
              </a:buClr>
              <a:buSzPts val="1800"/>
              <a:buFont typeface="Helvetica Neue" panose="020B0704020202020204"/>
              <a:buChar char="•"/>
              <a:defRPr>
                <a:latin typeface="Helvetica Neue" panose="020B0704020202020204"/>
                <a:ea typeface="Helvetica Neue" panose="020B0704020202020204"/>
                <a:cs typeface="Helvetica Neue" panose="020B0704020202020204"/>
                <a:sym typeface="Helvetica Neue" panose="020B0704020202020204"/>
              </a:defRPr>
            </a:lvl7pPr>
            <a:lvl8pPr marL="3657600" lvl="7" indent="-342900" algn="l">
              <a:lnSpc>
                <a:spcPct val="90000"/>
              </a:lnSpc>
              <a:spcBef>
                <a:spcPts val="500"/>
              </a:spcBef>
              <a:spcAft>
                <a:spcPts val="0"/>
              </a:spcAft>
              <a:buClr>
                <a:schemeClr val="dk1"/>
              </a:buClr>
              <a:buSzPts val="1800"/>
              <a:buFont typeface="Helvetica Neue" panose="020B0704020202020204"/>
              <a:buChar char="•"/>
              <a:defRPr>
                <a:latin typeface="Helvetica Neue" panose="020B0704020202020204"/>
                <a:ea typeface="Helvetica Neue" panose="020B0704020202020204"/>
                <a:cs typeface="Helvetica Neue" panose="020B0704020202020204"/>
                <a:sym typeface="Helvetica Neue" panose="020B0704020202020204"/>
              </a:defRPr>
            </a:lvl8pPr>
            <a:lvl9pPr marL="4114800" lvl="8" indent="-342900" algn="l">
              <a:lnSpc>
                <a:spcPct val="90000"/>
              </a:lnSpc>
              <a:spcBef>
                <a:spcPts val="500"/>
              </a:spcBef>
              <a:spcAft>
                <a:spcPts val="0"/>
              </a:spcAft>
              <a:buClr>
                <a:schemeClr val="dk1"/>
              </a:buClr>
              <a:buSzPts val="1800"/>
              <a:buFont typeface="Helvetica Neue" panose="020B0704020202020204"/>
              <a:buChar char="•"/>
              <a:defRPr>
                <a:latin typeface="Helvetica Neue" panose="020B0704020202020204"/>
                <a:ea typeface="Helvetica Neue" panose="020B0704020202020204"/>
                <a:cs typeface="Helvetica Neue" panose="020B0704020202020204"/>
                <a:sym typeface="Helvetica Neue" panose="020B0704020202020204"/>
              </a:defRPr>
            </a:lvl9pPr>
          </a:lstStyle>
          <a:p/>
        </p:txBody>
      </p:sp>
      <p:sp>
        <p:nvSpPr>
          <p:cNvPr id="25" name="Google Shape;25;p18"/>
          <p:cNvSpPr txBox="1"/>
          <p:nvPr>
            <p:ph type="sldNum" idx="12"/>
          </p:nvPr>
        </p:nvSpPr>
        <p:spPr>
          <a:xfrm>
            <a:off x="10000340" y="6356350"/>
            <a:ext cx="13534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26" name="Google Shape;26;p18"/>
          <p:cNvSpPr txBox="1"/>
          <p:nvPr/>
        </p:nvSpPr>
        <p:spPr>
          <a:xfrm>
            <a:off x="3102600" y="6488700"/>
            <a:ext cx="5986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i="1">
                <a:solidFill>
                  <a:srgbClr val="888888"/>
                </a:solidFill>
                <a:latin typeface="Helvetica Neue" panose="020B0704020202020204"/>
                <a:ea typeface="Helvetica Neue" panose="020B0704020202020204"/>
                <a:cs typeface="Helvetica Neue" panose="020B0704020202020204"/>
                <a:sym typeface="Helvetica Neue" panose="020B0704020202020204"/>
              </a:rPr>
              <a:t>Group Name - Project Name</a:t>
            </a:r>
            <a:endParaRPr sz="1200" i="1">
              <a:solidFill>
                <a:srgbClr val="888888"/>
              </a:solidFill>
              <a:latin typeface="Helvetica Neue" panose="020B0704020202020204"/>
              <a:ea typeface="Helvetica Neue" panose="020B0704020202020204"/>
              <a:cs typeface="Helvetica Neue" panose="020B0704020202020204"/>
              <a:sym typeface="Helvetica Neue"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060"/>
              </a:buClr>
              <a:buSzPts val="6000"/>
              <a:buFont typeface="Calibri" panose="020F0502020204030204"/>
              <a:buNone/>
              <a:defRPr sz="60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400"/>
              <a:buNone/>
              <a:defRPr sz="2400">
                <a:solidFill>
                  <a:srgbClr val="002060"/>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9"/>
          <p:cNvSpPr txBox="1"/>
          <p:nvPr>
            <p:ph type="dt" idx="10"/>
          </p:nvPr>
        </p:nvSpPr>
        <p:spPr>
          <a:xfrm>
            <a:off x="838200" y="6364028"/>
            <a:ext cx="13679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type="sldNum" idx="12"/>
          </p:nvPr>
        </p:nvSpPr>
        <p:spPr>
          <a:xfrm>
            <a:off x="10014856" y="6356350"/>
            <a:ext cx="133894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838200" y="278042"/>
            <a:ext cx="10515600" cy="63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Calibri" panose="020F0502020204030204"/>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type="body" idx="1"/>
          </p:nvPr>
        </p:nvSpPr>
        <p:spPr>
          <a:xfrm>
            <a:off x="838200" y="1092429"/>
            <a:ext cx="5181600" cy="5084534"/>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2060"/>
              </a:buClr>
              <a:buSzPts val="2800"/>
              <a:buChar char="•"/>
              <a:defRPr>
                <a:solidFill>
                  <a:srgbClr val="002060"/>
                </a:solidFill>
              </a:defRPr>
            </a:lvl1pPr>
            <a:lvl2pPr marL="914400" lvl="1" indent="-381000" algn="l">
              <a:lnSpc>
                <a:spcPct val="90000"/>
              </a:lnSpc>
              <a:spcBef>
                <a:spcPts val="500"/>
              </a:spcBef>
              <a:spcAft>
                <a:spcPts val="0"/>
              </a:spcAft>
              <a:buClr>
                <a:srgbClr val="002060"/>
              </a:buClr>
              <a:buSzPts val="2400"/>
              <a:buChar char="•"/>
              <a:defRPr>
                <a:solidFill>
                  <a:srgbClr val="002060"/>
                </a:solidFill>
              </a:defRPr>
            </a:lvl2pPr>
            <a:lvl3pPr marL="1371600" lvl="2" indent="-355600" algn="l">
              <a:lnSpc>
                <a:spcPct val="90000"/>
              </a:lnSpc>
              <a:spcBef>
                <a:spcPts val="500"/>
              </a:spcBef>
              <a:spcAft>
                <a:spcPts val="0"/>
              </a:spcAft>
              <a:buClr>
                <a:srgbClr val="002060"/>
              </a:buClr>
              <a:buSzPts val="2000"/>
              <a:buChar char="•"/>
              <a:defRPr>
                <a:solidFill>
                  <a:srgbClr val="002060"/>
                </a:solidFill>
              </a:defRPr>
            </a:lvl3pPr>
            <a:lvl4pPr marL="1828800" lvl="3" indent="-342900" algn="l">
              <a:lnSpc>
                <a:spcPct val="90000"/>
              </a:lnSpc>
              <a:spcBef>
                <a:spcPts val="500"/>
              </a:spcBef>
              <a:spcAft>
                <a:spcPts val="0"/>
              </a:spcAft>
              <a:buClr>
                <a:srgbClr val="002060"/>
              </a:buClr>
              <a:buSzPts val="1800"/>
              <a:buChar char="•"/>
              <a:defRPr>
                <a:solidFill>
                  <a:srgbClr val="002060"/>
                </a:solidFill>
              </a:defRPr>
            </a:lvl4pPr>
            <a:lvl5pPr marL="2286000" lvl="4" indent="-342900" algn="l">
              <a:lnSpc>
                <a:spcPct val="90000"/>
              </a:lnSpc>
              <a:spcBef>
                <a:spcPts val="500"/>
              </a:spcBef>
              <a:spcAft>
                <a:spcPts val="0"/>
              </a:spcAft>
              <a:buClr>
                <a:srgbClr val="002060"/>
              </a:buClr>
              <a:buSzPts val="1800"/>
              <a:buChar char="•"/>
              <a:defRPr>
                <a:solidFill>
                  <a:srgbClr val="00206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20"/>
          <p:cNvSpPr txBox="1"/>
          <p:nvPr>
            <p:ph type="body" idx="2"/>
          </p:nvPr>
        </p:nvSpPr>
        <p:spPr>
          <a:xfrm>
            <a:off x="6172200" y="1092429"/>
            <a:ext cx="5181600" cy="5084534"/>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2060"/>
              </a:buClr>
              <a:buSzPts val="2800"/>
              <a:buChar char="•"/>
              <a:defRPr>
                <a:solidFill>
                  <a:srgbClr val="002060"/>
                </a:solidFill>
              </a:defRPr>
            </a:lvl1pPr>
            <a:lvl2pPr marL="914400" lvl="1" indent="-381000" algn="l">
              <a:lnSpc>
                <a:spcPct val="90000"/>
              </a:lnSpc>
              <a:spcBef>
                <a:spcPts val="500"/>
              </a:spcBef>
              <a:spcAft>
                <a:spcPts val="0"/>
              </a:spcAft>
              <a:buClr>
                <a:srgbClr val="002060"/>
              </a:buClr>
              <a:buSzPts val="2400"/>
              <a:buChar char="•"/>
              <a:defRPr>
                <a:solidFill>
                  <a:srgbClr val="002060"/>
                </a:solidFill>
              </a:defRPr>
            </a:lvl2pPr>
            <a:lvl3pPr marL="1371600" lvl="2" indent="-355600" algn="l">
              <a:lnSpc>
                <a:spcPct val="90000"/>
              </a:lnSpc>
              <a:spcBef>
                <a:spcPts val="500"/>
              </a:spcBef>
              <a:spcAft>
                <a:spcPts val="0"/>
              </a:spcAft>
              <a:buClr>
                <a:srgbClr val="002060"/>
              </a:buClr>
              <a:buSzPts val="2000"/>
              <a:buChar char="•"/>
              <a:defRPr>
                <a:solidFill>
                  <a:srgbClr val="002060"/>
                </a:solidFill>
              </a:defRPr>
            </a:lvl3pPr>
            <a:lvl4pPr marL="1828800" lvl="3" indent="-342900" algn="l">
              <a:lnSpc>
                <a:spcPct val="90000"/>
              </a:lnSpc>
              <a:spcBef>
                <a:spcPts val="500"/>
              </a:spcBef>
              <a:spcAft>
                <a:spcPts val="0"/>
              </a:spcAft>
              <a:buClr>
                <a:srgbClr val="002060"/>
              </a:buClr>
              <a:buSzPts val="1800"/>
              <a:buChar char="•"/>
              <a:defRPr>
                <a:solidFill>
                  <a:srgbClr val="002060"/>
                </a:solidFill>
              </a:defRPr>
            </a:lvl4pPr>
            <a:lvl5pPr marL="2286000" lvl="4" indent="-342900" algn="l">
              <a:lnSpc>
                <a:spcPct val="90000"/>
              </a:lnSpc>
              <a:spcBef>
                <a:spcPts val="500"/>
              </a:spcBef>
              <a:spcAft>
                <a:spcPts val="0"/>
              </a:spcAft>
              <a:buClr>
                <a:srgbClr val="002060"/>
              </a:buClr>
              <a:buSzPts val="1800"/>
              <a:buChar char="•"/>
              <a:defRPr>
                <a:solidFill>
                  <a:srgbClr val="00206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20"/>
          <p:cNvSpPr txBox="1"/>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839788" y="263527"/>
            <a:ext cx="10515600" cy="6635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type="body" idx="1"/>
          </p:nvPr>
        </p:nvSpPr>
        <p:spPr>
          <a:xfrm>
            <a:off x="836612" y="1197884"/>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2060"/>
              </a:buClr>
              <a:buSzPts val="2400"/>
              <a:buNone/>
              <a:defRPr sz="2400" b="1"/>
            </a:lvl1pPr>
            <a:lvl2pPr marL="914400" lvl="1" indent="-228600" algn="l">
              <a:lnSpc>
                <a:spcPct val="90000"/>
              </a:lnSpc>
              <a:spcBef>
                <a:spcPts val="500"/>
              </a:spcBef>
              <a:spcAft>
                <a:spcPts val="0"/>
              </a:spcAft>
              <a:buClr>
                <a:srgbClr val="002060"/>
              </a:buClr>
              <a:buSzPts val="2000"/>
              <a:buNone/>
              <a:defRPr sz="2000" b="1"/>
            </a:lvl2pPr>
            <a:lvl3pPr marL="1371600" lvl="2" indent="-228600" algn="l">
              <a:lnSpc>
                <a:spcPct val="90000"/>
              </a:lnSpc>
              <a:spcBef>
                <a:spcPts val="500"/>
              </a:spcBef>
              <a:spcAft>
                <a:spcPts val="0"/>
              </a:spcAft>
              <a:buClr>
                <a:srgbClr val="002060"/>
              </a:buClr>
              <a:buSzPts val="1800"/>
              <a:buNone/>
              <a:defRPr sz="1800" b="1"/>
            </a:lvl3pPr>
            <a:lvl4pPr marL="1828800" lvl="3" indent="-228600" algn="l">
              <a:lnSpc>
                <a:spcPct val="90000"/>
              </a:lnSpc>
              <a:spcBef>
                <a:spcPts val="500"/>
              </a:spcBef>
              <a:spcAft>
                <a:spcPts val="0"/>
              </a:spcAft>
              <a:buClr>
                <a:srgbClr val="002060"/>
              </a:buClr>
              <a:buSzPts val="1600"/>
              <a:buNone/>
              <a:defRPr sz="1600" b="1"/>
            </a:lvl4pPr>
            <a:lvl5pPr marL="2286000" lvl="4" indent="-228600" algn="l">
              <a:lnSpc>
                <a:spcPct val="90000"/>
              </a:lnSpc>
              <a:spcBef>
                <a:spcPts val="500"/>
              </a:spcBef>
              <a:spcAft>
                <a:spcPts val="0"/>
              </a:spcAft>
              <a:buClr>
                <a:srgbClr val="00206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21"/>
          <p:cNvSpPr txBox="1"/>
          <p:nvPr>
            <p:ph type="body" idx="2"/>
          </p:nvPr>
        </p:nvSpPr>
        <p:spPr>
          <a:xfrm>
            <a:off x="839788" y="2021796"/>
            <a:ext cx="5157787" cy="41678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2060"/>
              </a:buClr>
              <a:buSzPts val="1800"/>
              <a:buChar char="•"/>
              <a:defRPr/>
            </a:lvl1pPr>
            <a:lvl2pPr marL="914400" lvl="1" indent="-342900" algn="l">
              <a:lnSpc>
                <a:spcPct val="90000"/>
              </a:lnSpc>
              <a:spcBef>
                <a:spcPts val="500"/>
              </a:spcBef>
              <a:spcAft>
                <a:spcPts val="0"/>
              </a:spcAft>
              <a:buClr>
                <a:srgbClr val="002060"/>
              </a:buClr>
              <a:buSzPts val="1800"/>
              <a:buChar char="•"/>
              <a:defRPr/>
            </a:lvl2pPr>
            <a:lvl3pPr marL="1371600" lvl="2" indent="-342900" algn="l">
              <a:lnSpc>
                <a:spcPct val="90000"/>
              </a:lnSpc>
              <a:spcBef>
                <a:spcPts val="500"/>
              </a:spcBef>
              <a:spcAft>
                <a:spcPts val="0"/>
              </a:spcAft>
              <a:buClr>
                <a:srgbClr val="002060"/>
              </a:buClr>
              <a:buSzPts val="1800"/>
              <a:buChar char="•"/>
              <a:defRPr/>
            </a:lvl3pPr>
            <a:lvl4pPr marL="1828800" lvl="3" indent="-342900" algn="l">
              <a:lnSpc>
                <a:spcPct val="90000"/>
              </a:lnSpc>
              <a:spcBef>
                <a:spcPts val="500"/>
              </a:spcBef>
              <a:spcAft>
                <a:spcPts val="0"/>
              </a:spcAft>
              <a:buClr>
                <a:srgbClr val="002060"/>
              </a:buClr>
              <a:buSzPts val="1800"/>
              <a:buChar char="•"/>
              <a:defRPr/>
            </a:lvl4pPr>
            <a:lvl5pPr marL="2286000" lvl="4" indent="-342900" algn="l">
              <a:lnSpc>
                <a:spcPct val="90000"/>
              </a:lnSpc>
              <a:spcBef>
                <a:spcPts val="500"/>
              </a:spcBef>
              <a:spcAft>
                <a:spcPts val="0"/>
              </a:spcAft>
              <a:buClr>
                <a:srgbClr val="00206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21"/>
          <p:cNvSpPr txBox="1"/>
          <p:nvPr>
            <p:ph type="body" idx="3"/>
          </p:nvPr>
        </p:nvSpPr>
        <p:spPr>
          <a:xfrm>
            <a:off x="6194427" y="1197884"/>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2060"/>
              </a:buClr>
              <a:buSzPts val="2400"/>
              <a:buNone/>
              <a:defRPr sz="2400" b="1"/>
            </a:lvl1pPr>
            <a:lvl2pPr marL="914400" lvl="1" indent="-228600" algn="l">
              <a:lnSpc>
                <a:spcPct val="90000"/>
              </a:lnSpc>
              <a:spcBef>
                <a:spcPts val="500"/>
              </a:spcBef>
              <a:spcAft>
                <a:spcPts val="0"/>
              </a:spcAft>
              <a:buClr>
                <a:srgbClr val="002060"/>
              </a:buClr>
              <a:buSzPts val="2000"/>
              <a:buNone/>
              <a:defRPr sz="2000" b="1"/>
            </a:lvl2pPr>
            <a:lvl3pPr marL="1371600" lvl="2" indent="-228600" algn="l">
              <a:lnSpc>
                <a:spcPct val="90000"/>
              </a:lnSpc>
              <a:spcBef>
                <a:spcPts val="500"/>
              </a:spcBef>
              <a:spcAft>
                <a:spcPts val="0"/>
              </a:spcAft>
              <a:buClr>
                <a:srgbClr val="002060"/>
              </a:buClr>
              <a:buSzPts val="1800"/>
              <a:buNone/>
              <a:defRPr sz="1800" b="1"/>
            </a:lvl3pPr>
            <a:lvl4pPr marL="1828800" lvl="3" indent="-228600" algn="l">
              <a:lnSpc>
                <a:spcPct val="90000"/>
              </a:lnSpc>
              <a:spcBef>
                <a:spcPts val="500"/>
              </a:spcBef>
              <a:spcAft>
                <a:spcPts val="0"/>
              </a:spcAft>
              <a:buClr>
                <a:srgbClr val="002060"/>
              </a:buClr>
              <a:buSzPts val="1600"/>
              <a:buNone/>
              <a:defRPr sz="1600" b="1"/>
            </a:lvl4pPr>
            <a:lvl5pPr marL="2286000" lvl="4" indent="-228600" algn="l">
              <a:lnSpc>
                <a:spcPct val="90000"/>
              </a:lnSpc>
              <a:spcBef>
                <a:spcPts val="500"/>
              </a:spcBef>
              <a:spcAft>
                <a:spcPts val="0"/>
              </a:spcAft>
              <a:buClr>
                <a:srgbClr val="00206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21"/>
          <p:cNvSpPr txBox="1"/>
          <p:nvPr>
            <p:ph type="body" idx="4"/>
          </p:nvPr>
        </p:nvSpPr>
        <p:spPr>
          <a:xfrm>
            <a:off x="6172200" y="2021796"/>
            <a:ext cx="5183188" cy="41678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2060"/>
              </a:buClr>
              <a:buSzPts val="1800"/>
              <a:buChar char="•"/>
              <a:defRPr/>
            </a:lvl1pPr>
            <a:lvl2pPr marL="914400" lvl="1" indent="-342900" algn="l">
              <a:lnSpc>
                <a:spcPct val="90000"/>
              </a:lnSpc>
              <a:spcBef>
                <a:spcPts val="500"/>
              </a:spcBef>
              <a:spcAft>
                <a:spcPts val="0"/>
              </a:spcAft>
              <a:buClr>
                <a:srgbClr val="002060"/>
              </a:buClr>
              <a:buSzPts val="1800"/>
              <a:buChar char="•"/>
              <a:defRPr/>
            </a:lvl2pPr>
            <a:lvl3pPr marL="1371600" lvl="2" indent="-342900" algn="l">
              <a:lnSpc>
                <a:spcPct val="90000"/>
              </a:lnSpc>
              <a:spcBef>
                <a:spcPts val="500"/>
              </a:spcBef>
              <a:spcAft>
                <a:spcPts val="0"/>
              </a:spcAft>
              <a:buClr>
                <a:srgbClr val="002060"/>
              </a:buClr>
              <a:buSzPts val="1800"/>
              <a:buChar char="•"/>
              <a:defRPr/>
            </a:lvl3pPr>
            <a:lvl4pPr marL="1828800" lvl="3" indent="-342900" algn="l">
              <a:lnSpc>
                <a:spcPct val="90000"/>
              </a:lnSpc>
              <a:spcBef>
                <a:spcPts val="500"/>
              </a:spcBef>
              <a:spcAft>
                <a:spcPts val="0"/>
              </a:spcAft>
              <a:buClr>
                <a:srgbClr val="002060"/>
              </a:buClr>
              <a:buSzPts val="1800"/>
              <a:buChar char="•"/>
              <a:defRPr/>
            </a:lvl4pPr>
            <a:lvl5pPr marL="2286000" lvl="4" indent="-342900" algn="l">
              <a:lnSpc>
                <a:spcPct val="90000"/>
              </a:lnSpc>
              <a:spcBef>
                <a:spcPts val="500"/>
              </a:spcBef>
              <a:spcAft>
                <a:spcPts val="0"/>
              </a:spcAft>
              <a:buClr>
                <a:srgbClr val="00206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21"/>
          <p:cNvSpPr txBox="1"/>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839788" y="987424"/>
            <a:ext cx="3932237" cy="1069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type="body" idx="1"/>
          </p:nvPr>
        </p:nvSpPr>
        <p:spPr>
          <a:xfrm>
            <a:off x="4943344" y="987425"/>
            <a:ext cx="6408867" cy="521017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02060"/>
              </a:buClr>
              <a:buSzPts val="3200"/>
              <a:buChar char="•"/>
              <a:defRPr sz="3200"/>
            </a:lvl1pPr>
            <a:lvl2pPr marL="914400" lvl="1" indent="-406400" algn="l">
              <a:lnSpc>
                <a:spcPct val="90000"/>
              </a:lnSpc>
              <a:spcBef>
                <a:spcPts val="500"/>
              </a:spcBef>
              <a:spcAft>
                <a:spcPts val="0"/>
              </a:spcAft>
              <a:buClr>
                <a:srgbClr val="002060"/>
              </a:buClr>
              <a:buSzPts val="2800"/>
              <a:buChar char="•"/>
              <a:defRPr sz="2800"/>
            </a:lvl2pPr>
            <a:lvl3pPr marL="1371600" lvl="2" indent="-381000" algn="l">
              <a:lnSpc>
                <a:spcPct val="90000"/>
              </a:lnSpc>
              <a:spcBef>
                <a:spcPts val="500"/>
              </a:spcBef>
              <a:spcAft>
                <a:spcPts val="0"/>
              </a:spcAft>
              <a:buClr>
                <a:srgbClr val="002060"/>
              </a:buClr>
              <a:buSzPts val="2400"/>
              <a:buChar char="•"/>
              <a:defRPr sz="2400"/>
            </a:lvl3pPr>
            <a:lvl4pPr marL="1828800" lvl="3" indent="-355600" algn="l">
              <a:lnSpc>
                <a:spcPct val="90000"/>
              </a:lnSpc>
              <a:spcBef>
                <a:spcPts val="500"/>
              </a:spcBef>
              <a:spcAft>
                <a:spcPts val="0"/>
              </a:spcAft>
              <a:buClr>
                <a:srgbClr val="002060"/>
              </a:buClr>
              <a:buSzPts val="2000"/>
              <a:buChar char="•"/>
              <a:defRPr sz="2000"/>
            </a:lvl4pPr>
            <a:lvl5pPr marL="2286000" lvl="4" indent="-355600" algn="l">
              <a:lnSpc>
                <a:spcPct val="90000"/>
              </a:lnSpc>
              <a:spcBef>
                <a:spcPts val="500"/>
              </a:spcBef>
              <a:spcAft>
                <a:spcPts val="0"/>
              </a:spcAft>
              <a:buClr>
                <a:srgbClr val="00206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23"/>
          <p:cNvSpPr txBox="1"/>
          <p:nvPr>
            <p:ph type="body" idx="2"/>
          </p:nvPr>
        </p:nvSpPr>
        <p:spPr>
          <a:xfrm>
            <a:off x="839788" y="2057400"/>
            <a:ext cx="3932237" cy="414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1600"/>
              <a:buNone/>
              <a:defRPr sz="1600"/>
            </a:lvl1pPr>
            <a:lvl2pPr marL="914400" lvl="1" indent="-228600" algn="l">
              <a:lnSpc>
                <a:spcPct val="90000"/>
              </a:lnSpc>
              <a:spcBef>
                <a:spcPts val="500"/>
              </a:spcBef>
              <a:spcAft>
                <a:spcPts val="0"/>
              </a:spcAft>
              <a:buClr>
                <a:srgbClr val="002060"/>
              </a:buClr>
              <a:buSzPts val="1400"/>
              <a:buNone/>
              <a:defRPr sz="1400"/>
            </a:lvl2pPr>
            <a:lvl3pPr marL="1371600" lvl="2" indent="-228600" algn="l">
              <a:lnSpc>
                <a:spcPct val="90000"/>
              </a:lnSpc>
              <a:spcBef>
                <a:spcPts val="500"/>
              </a:spcBef>
              <a:spcAft>
                <a:spcPts val="0"/>
              </a:spcAft>
              <a:buClr>
                <a:srgbClr val="002060"/>
              </a:buClr>
              <a:buSzPts val="1200"/>
              <a:buNone/>
              <a:defRPr sz="1200"/>
            </a:lvl3pPr>
            <a:lvl4pPr marL="1828800" lvl="3" indent="-228600" algn="l">
              <a:lnSpc>
                <a:spcPct val="90000"/>
              </a:lnSpc>
              <a:spcBef>
                <a:spcPts val="500"/>
              </a:spcBef>
              <a:spcAft>
                <a:spcPts val="0"/>
              </a:spcAft>
              <a:buClr>
                <a:srgbClr val="002060"/>
              </a:buClr>
              <a:buSzPts val="1000"/>
              <a:buNone/>
              <a:defRPr sz="1000"/>
            </a:lvl4pPr>
            <a:lvl5pPr marL="2286000" lvl="4" indent="-228600" algn="l">
              <a:lnSpc>
                <a:spcPct val="90000"/>
              </a:lnSpc>
              <a:spcBef>
                <a:spcPts val="500"/>
              </a:spcBef>
              <a:spcAft>
                <a:spcPts val="0"/>
              </a:spcAft>
              <a:buClr>
                <a:srgbClr val="00206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23"/>
          <p:cNvSpPr txBox="1"/>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839788" y="987424"/>
            <a:ext cx="3932237" cy="1069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type="pic" idx="2"/>
          </p:nvPr>
        </p:nvSpPr>
        <p:spPr>
          <a:xfrm>
            <a:off x="5183188" y="987425"/>
            <a:ext cx="6172200" cy="5203513"/>
          </a:xfrm>
          <a:prstGeom prst="rect">
            <a:avLst/>
          </a:prstGeom>
          <a:noFill/>
          <a:ln>
            <a:noFill/>
          </a:ln>
        </p:spPr>
      </p:sp>
      <p:sp>
        <p:nvSpPr>
          <p:cNvPr id="64" name="Google Shape;64;p24"/>
          <p:cNvSpPr txBox="1"/>
          <p:nvPr>
            <p:ph type="body" idx="1"/>
          </p:nvPr>
        </p:nvSpPr>
        <p:spPr>
          <a:xfrm>
            <a:off x="839788" y="2057400"/>
            <a:ext cx="3932237" cy="41335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1600"/>
              <a:buNone/>
              <a:defRPr sz="1600"/>
            </a:lvl1pPr>
            <a:lvl2pPr marL="914400" lvl="1" indent="-228600" algn="l">
              <a:lnSpc>
                <a:spcPct val="90000"/>
              </a:lnSpc>
              <a:spcBef>
                <a:spcPts val="500"/>
              </a:spcBef>
              <a:spcAft>
                <a:spcPts val="0"/>
              </a:spcAft>
              <a:buClr>
                <a:srgbClr val="002060"/>
              </a:buClr>
              <a:buSzPts val="1400"/>
              <a:buNone/>
              <a:defRPr sz="1400"/>
            </a:lvl2pPr>
            <a:lvl3pPr marL="1371600" lvl="2" indent="-228600" algn="l">
              <a:lnSpc>
                <a:spcPct val="90000"/>
              </a:lnSpc>
              <a:spcBef>
                <a:spcPts val="500"/>
              </a:spcBef>
              <a:spcAft>
                <a:spcPts val="0"/>
              </a:spcAft>
              <a:buClr>
                <a:srgbClr val="002060"/>
              </a:buClr>
              <a:buSzPts val="1200"/>
              <a:buNone/>
              <a:defRPr sz="1200"/>
            </a:lvl3pPr>
            <a:lvl4pPr marL="1828800" lvl="3" indent="-228600" algn="l">
              <a:lnSpc>
                <a:spcPct val="90000"/>
              </a:lnSpc>
              <a:spcBef>
                <a:spcPts val="500"/>
              </a:spcBef>
              <a:spcAft>
                <a:spcPts val="0"/>
              </a:spcAft>
              <a:buClr>
                <a:srgbClr val="002060"/>
              </a:buClr>
              <a:buSzPts val="1000"/>
              <a:buNone/>
              <a:defRPr sz="1000"/>
            </a:lvl4pPr>
            <a:lvl5pPr marL="2286000" lvl="4" indent="-228600" algn="l">
              <a:lnSpc>
                <a:spcPct val="90000"/>
              </a:lnSpc>
              <a:spcBef>
                <a:spcPts val="500"/>
              </a:spcBef>
              <a:spcAft>
                <a:spcPts val="0"/>
              </a:spcAft>
              <a:buClr>
                <a:srgbClr val="00206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24"/>
          <p:cNvSpPr txBox="1"/>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type="body" idx="1"/>
          </p:nvPr>
        </p:nvSpPr>
        <p:spPr>
          <a:xfrm rot="5400000">
            <a:off x="3525141" y="-1631060"/>
            <a:ext cx="5141719"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2060"/>
              </a:buClr>
              <a:buSzPts val="1800"/>
              <a:buChar char="•"/>
              <a:defRPr/>
            </a:lvl1pPr>
            <a:lvl2pPr marL="914400" lvl="1" indent="-342900" algn="l">
              <a:lnSpc>
                <a:spcPct val="90000"/>
              </a:lnSpc>
              <a:spcBef>
                <a:spcPts val="500"/>
              </a:spcBef>
              <a:spcAft>
                <a:spcPts val="0"/>
              </a:spcAft>
              <a:buClr>
                <a:srgbClr val="002060"/>
              </a:buClr>
              <a:buSzPts val="1800"/>
              <a:buChar char="•"/>
              <a:defRPr/>
            </a:lvl2pPr>
            <a:lvl3pPr marL="1371600" lvl="2" indent="-342900" algn="l">
              <a:lnSpc>
                <a:spcPct val="90000"/>
              </a:lnSpc>
              <a:spcBef>
                <a:spcPts val="500"/>
              </a:spcBef>
              <a:spcAft>
                <a:spcPts val="0"/>
              </a:spcAft>
              <a:buClr>
                <a:srgbClr val="002060"/>
              </a:buClr>
              <a:buSzPts val="1800"/>
              <a:buChar char="•"/>
              <a:defRPr/>
            </a:lvl3pPr>
            <a:lvl4pPr marL="1828800" lvl="3" indent="-342900" algn="l">
              <a:lnSpc>
                <a:spcPct val="90000"/>
              </a:lnSpc>
              <a:spcBef>
                <a:spcPts val="500"/>
              </a:spcBef>
              <a:spcAft>
                <a:spcPts val="0"/>
              </a:spcAft>
              <a:buClr>
                <a:srgbClr val="002060"/>
              </a:buClr>
              <a:buSzPts val="1800"/>
              <a:buChar char="•"/>
              <a:defRPr/>
            </a:lvl4pPr>
            <a:lvl5pPr marL="2286000" lvl="4" indent="-342900" algn="l">
              <a:lnSpc>
                <a:spcPct val="90000"/>
              </a:lnSpc>
              <a:spcBef>
                <a:spcPts val="500"/>
              </a:spcBef>
              <a:spcAft>
                <a:spcPts val="0"/>
              </a:spcAft>
              <a:buClr>
                <a:srgbClr val="00206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25"/>
          <p:cNvSpPr txBox="1"/>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pic>
        <p:nvPicPr>
          <p:cNvPr id="10" name="Google Shape;10;p16"/>
          <p:cNvPicPr preferRelativeResize="0"/>
          <p:nvPr/>
        </p:nvPicPr>
        <p:blipFill rotWithShape="1">
          <a:blip r:embed="rId12"/>
          <a:srcRect/>
          <a:stretch>
            <a:fillRect/>
          </a:stretch>
        </p:blipFill>
        <p:spPr>
          <a:xfrm>
            <a:off x="-17315" y="345287"/>
            <a:ext cx="12192000" cy="475488"/>
          </a:xfrm>
          <a:prstGeom prst="rect">
            <a:avLst/>
          </a:prstGeom>
          <a:noFill/>
          <a:ln>
            <a:noFill/>
          </a:ln>
        </p:spPr>
      </p:pic>
      <p:sp>
        <p:nvSpPr>
          <p:cNvPr id="11" name="Google Shape;11;p16"/>
          <p:cNvSpPr txBox="1"/>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Calibri" panose="020F0502020204030204"/>
              <a:buNone/>
              <a:defRPr sz="28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6"/>
          <p:cNvSpPr txBox="1"/>
          <p:nvPr>
            <p:ph type="body" idx="1"/>
          </p:nvPr>
        </p:nvSpPr>
        <p:spPr>
          <a:xfrm>
            <a:off x="838200" y="1055881"/>
            <a:ext cx="10515600" cy="514171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2060"/>
              </a:buClr>
              <a:buSzPts val="2800"/>
              <a:buFont typeface="Arial" panose="020B0604020202020204"/>
              <a:buChar char="•"/>
              <a:defRPr sz="2800" b="0" i="0" u="none" strike="noStrike" cap="none">
                <a:solidFill>
                  <a:srgbClr val="002060"/>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rgbClr val="002060"/>
              </a:buClr>
              <a:buSzPts val="2400"/>
              <a:buFont typeface="Arial" panose="020B0604020202020204"/>
              <a:buChar char="•"/>
              <a:defRPr sz="2400" b="0" i="0" u="none" strike="noStrike" cap="none">
                <a:solidFill>
                  <a:srgbClr val="002060"/>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rgbClr val="002060"/>
              </a:buClr>
              <a:buSzPts val="2000"/>
              <a:buFont typeface="Arial" panose="020B0604020202020204"/>
              <a:buChar char="•"/>
              <a:defRPr sz="2000" b="0" i="0" u="none" strike="noStrike" cap="none">
                <a:solidFill>
                  <a:srgbClr val="002060"/>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rgbClr val="002060"/>
              </a:buClr>
              <a:buSzPts val="1800"/>
              <a:buFont typeface="Arial" panose="020B0604020202020204"/>
              <a:buChar char="•"/>
              <a:defRPr sz="1800" b="0" i="0" u="none" strike="noStrike" cap="none">
                <a:solidFill>
                  <a:srgbClr val="002060"/>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rgbClr val="002060"/>
              </a:buClr>
              <a:buSzPts val="1800"/>
              <a:buFont typeface="Arial" panose="020B0604020202020204"/>
              <a:buChar char="•"/>
              <a:defRPr sz="1800" b="0" i="0" u="none" strike="noStrike" cap="none">
                <a:solidFill>
                  <a:srgbClr val="002060"/>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6"/>
          <p:cNvSpPr txBox="1"/>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6"/>
          <p:cNvSpPr txBox="1"/>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5" name="Google Shape;15;p16"/>
          <p:cNvSpPr txBox="1"/>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16" name="Google Shape;16;p16"/>
          <p:cNvPicPr preferRelativeResize="0"/>
          <p:nvPr/>
        </p:nvPicPr>
        <p:blipFill rotWithShape="1">
          <a:blip r:embed="rId13"/>
          <a:srcRect/>
          <a:stretch>
            <a:fillRect/>
          </a:stretch>
        </p:blipFill>
        <p:spPr>
          <a:xfrm>
            <a:off x="9087694" y="306094"/>
            <a:ext cx="3116019" cy="57127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8.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2" Type="http://schemas.openxmlformats.org/officeDocument/2006/relationships/notesSlide" Target="../notesSlides/notesSlide2.xml"/><Relationship Id="rId11" Type="http://schemas.openxmlformats.org/officeDocument/2006/relationships/slideLayout" Target="../slideLayouts/slideLayout2.xml"/><Relationship Id="rId10" Type="http://schemas.microsoft.com/office/2007/relationships/diagramDrawing" Target="../diagrams/drawing2.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5.jpe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85000">
              <a:srgbClr val="2F5496"/>
            </a:gs>
            <a:gs pos="91000">
              <a:srgbClr val="3864B2"/>
            </a:gs>
            <a:gs pos="97000">
              <a:srgbClr val="2C4E8C"/>
            </a:gs>
            <a:gs pos="100000">
              <a:srgbClr val="2C4E8C"/>
            </a:gs>
          </a:gsLst>
          <a:path path="circle">
            <a:fillToRect l="100000" t="100000"/>
          </a:path>
          <a:tileRect r="-100000" b="-100000"/>
        </a:gradFill>
        <a:effectLst/>
      </p:bgPr>
    </p:bg>
    <p:spTree>
      <p:nvGrpSpPr>
        <p:cNvPr id="88" name="Shape 88"/>
        <p:cNvGrpSpPr/>
        <p:nvPr/>
      </p:nvGrpSpPr>
      <p:grpSpPr>
        <a:xfrm>
          <a:off x="0" y="0"/>
          <a:ext cx="0" cy="0"/>
          <a:chOff x="0" y="0"/>
          <a:chExt cx="0" cy="0"/>
        </a:xfrm>
      </p:grpSpPr>
      <p:sp>
        <p:nvSpPr>
          <p:cNvPr id="89" name="Google Shape;89;p1"/>
          <p:cNvSpPr txBox="1"/>
          <p:nvPr>
            <p:ph type="ctrTitle"/>
          </p:nvPr>
        </p:nvSpPr>
        <p:spPr>
          <a:xfrm>
            <a:off x="602566" y="1214438"/>
            <a:ext cx="10986868" cy="238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6000"/>
              <a:buFont typeface="Helvetica Neue" panose="020B0704020202020204"/>
              <a:buNone/>
            </a:pPr>
            <a:r>
              <a:rPr lang="en-US" b="1">
                <a:latin typeface="Helvetica Neue" panose="020B0704020202020204"/>
                <a:ea typeface="Helvetica Neue" panose="020B0704020202020204"/>
                <a:cs typeface="Helvetica Neue" panose="020B0704020202020204"/>
                <a:sym typeface="Helvetica Neue" panose="020B0704020202020204"/>
              </a:rPr>
              <a:t>Website design and sell</a:t>
            </a:r>
            <a:endParaRPr lang="en-US" b="1">
              <a:latin typeface="Helvetica Neue" panose="020B0704020202020204"/>
              <a:ea typeface="Helvetica Neue" panose="020B0704020202020204"/>
              <a:cs typeface="Helvetica Neue" panose="020B0704020202020204"/>
              <a:sym typeface="Helvetica Neue" panose="020B0704020202020204"/>
            </a:endParaRPr>
          </a:p>
        </p:txBody>
      </p:sp>
      <p:sp>
        <p:nvSpPr>
          <p:cNvPr id="90" name="Google Shape;90;p1"/>
          <p:cNvSpPr txBox="1"/>
          <p:nvPr>
            <p:ph type="subTitle" idx="1"/>
          </p:nvPr>
        </p:nvSpPr>
        <p:spPr>
          <a:xfrm>
            <a:off x="602566" y="3987800"/>
            <a:ext cx="10986867" cy="2387600"/>
          </a:xfrm>
          <a:prstGeom prst="rect">
            <a:avLst/>
          </a:prstGeom>
          <a:noFill/>
          <a:ln>
            <a:noFill/>
          </a:ln>
        </p:spPr>
        <p:txBody>
          <a:bodyPr spcFirstLastPara="1" wrap="square" lIns="91425" tIns="45700" rIns="91425" bIns="45700" anchor="ctr" anchorCtr="0">
            <a:normAutofit fontScale="60000"/>
          </a:bodyPr>
          <a:lstStyle/>
          <a:p>
            <a:pPr marL="0" lvl="0" indent="0" algn="l" rtl="0">
              <a:lnSpc>
                <a:spcPct val="100000"/>
              </a:lnSpc>
              <a:spcBef>
                <a:spcPts val="0"/>
              </a:spcBef>
              <a:spcAft>
                <a:spcPts val="0"/>
              </a:spcAft>
              <a:buClr>
                <a:schemeClr val="lt1"/>
              </a:buClr>
              <a:buSzPts val="2400"/>
              <a:buNone/>
            </a:pPr>
            <a:r>
              <a:rPr lang="en-US">
                <a:latin typeface="Helvetica Neue" panose="020B0704020202020204"/>
                <a:ea typeface="Helvetica Neue" panose="020B0704020202020204"/>
                <a:cs typeface="Helvetica Neue" panose="020B0704020202020204"/>
                <a:sym typeface="Helvetica Neue" panose="020B0704020202020204"/>
              </a:rPr>
              <a:t>Class Name</a:t>
            </a:r>
            <a:r>
              <a:rPr lang="vi-VN" altLang="en-US">
                <a:latin typeface="Helvetica Neue" panose="020B0704020202020204"/>
                <a:ea typeface="Helvetica Neue" panose="020B0704020202020204"/>
                <a:cs typeface="Helvetica Neue" panose="020B0704020202020204"/>
                <a:sym typeface="Helvetica Neue" panose="020B0704020202020204"/>
              </a:rPr>
              <a:t>: </a:t>
            </a:r>
            <a:r>
              <a:rPr lang="en-US">
                <a:latin typeface="Helvetica Neue" panose="020B0704020202020204"/>
                <a:ea typeface="Helvetica Neue" panose="020B0704020202020204"/>
                <a:cs typeface="Helvetica Neue" panose="020B0704020202020204"/>
                <a:sym typeface="Helvetica Neue" panose="020B0704020202020204"/>
              </a:rPr>
              <a:t>SE01</a:t>
            </a:r>
            <a:endParaRPr lang="en-US">
              <a:latin typeface="Helvetica Neue" panose="020B0704020202020204"/>
              <a:ea typeface="Helvetica Neue" panose="020B0704020202020204"/>
              <a:cs typeface="Helvetica Neue" panose="020B0704020202020204"/>
              <a:sym typeface="Helvetica Neue" panose="020B0704020202020204"/>
            </a:endParaRPr>
          </a:p>
          <a:p>
            <a:pPr marL="0" lvl="0" indent="0" algn="l" rtl="0">
              <a:lnSpc>
                <a:spcPct val="100000"/>
              </a:lnSpc>
              <a:spcBef>
                <a:spcPts val="0"/>
              </a:spcBef>
              <a:spcAft>
                <a:spcPts val="0"/>
              </a:spcAft>
              <a:buClr>
                <a:schemeClr val="lt1"/>
              </a:buClr>
              <a:buSzPts val="2400"/>
              <a:buNone/>
            </a:pPr>
            <a:r>
              <a:rPr lang="en-US">
                <a:latin typeface="Helvetica Neue" panose="020B0704020202020204"/>
                <a:ea typeface="Helvetica Neue" panose="020B0704020202020204"/>
                <a:cs typeface="Helvetica Neue" panose="020B0704020202020204"/>
                <a:sym typeface="Helvetica Neue" panose="020B0704020202020204"/>
              </a:rPr>
              <a:t>Instructo</a:t>
            </a:r>
            <a:r>
              <a:rPr lang="vi-VN" altLang="en-US">
                <a:latin typeface="Helvetica Neue" panose="020B0704020202020204"/>
                <a:ea typeface="Helvetica Neue" panose="020B0704020202020204"/>
                <a:cs typeface="Helvetica Neue" panose="020B0704020202020204"/>
                <a:sym typeface="Helvetica Neue" panose="020B0704020202020204"/>
              </a:rPr>
              <a:t>r:  </a:t>
            </a:r>
            <a:r>
              <a:rPr lang="en-US">
                <a:latin typeface="Helvetica Neue" panose="020B0704020202020204"/>
                <a:ea typeface="Helvetica Neue" panose="020B0704020202020204"/>
                <a:cs typeface="Helvetica Neue" panose="020B0704020202020204"/>
                <a:sym typeface="Helvetica Neue" panose="020B0704020202020204"/>
              </a:rPr>
              <a:t>Võ Công Đình</a:t>
            </a:r>
            <a:endParaRPr lang="en-US">
              <a:latin typeface="Helvetica Neue" panose="020B0704020202020204"/>
              <a:ea typeface="Helvetica Neue" panose="020B0704020202020204"/>
              <a:cs typeface="Helvetica Neue" panose="020B0704020202020204"/>
              <a:sym typeface="Helvetica Neue" panose="020B0704020202020204"/>
            </a:endParaRPr>
          </a:p>
          <a:p>
            <a:pPr marL="0" lvl="0" indent="0" algn="l" rtl="0">
              <a:lnSpc>
                <a:spcPct val="100000"/>
              </a:lnSpc>
              <a:spcBef>
                <a:spcPts val="1000"/>
              </a:spcBef>
              <a:spcAft>
                <a:spcPts val="0"/>
              </a:spcAft>
              <a:buClr>
                <a:schemeClr val="lt1"/>
              </a:buClr>
              <a:buSzPts val="2400"/>
              <a:buNone/>
            </a:pPr>
            <a:r>
              <a:rPr lang="en-US">
                <a:latin typeface="Helvetica Neue" panose="020B0704020202020204"/>
                <a:ea typeface="Helvetica Neue" panose="020B0704020202020204"/>
                <a:cs typeface="Helvetica Neue" panose="020B0704020202020204"/>
                <a:sym typeface="Helvetica Neue" panose="020B0704020202020204"/>
              </a:rPr>
              <a:t>Group Name: Group </a:t>
            </a:r>
            <a:r>
              <a:rPr lang="vi-VN" altLang="en-US">
                <a:latin typeface="Helvetica Neue" panose="020B0704020202020204"/>
                <a:ea typeface="Helvetica Neue" panose="020B0704020202020204"/>
                <a:cs typeface="Helvetica Neue" panose="020B0704020202020204"/>
                <a:sym typeface="Helvetica Neue" panose="020B0704020202020204"/>
              </a:rPr>
              <a:t>4</a:t>
            </a:r>
            <a:endParaRPr lang="en-US">
              <a:latin typeface="Helvetica Neue" panose="020B0704020202020204"/>
              <a:ea typeface="Helvetica Neue" panose="020B0704020202020204"/>
              <a:cs typeface="Helvetica Neue" panose="020B0704020202020204"/>
              <a:sym typeface="Helvetica Neue" panose="020B0704020202020204"/>
            </a:endParaRPr>
          </a:p>
          <a:p>
            <a:pPr marL="0" lvl="0" indent="0" algn="l" rtl="0">
              <a:lnSpc>
                <a:spcPct val="100000"/>
              </a:lnSpc>
              <a:spcBef>
                <a:spcPts val="1000"/>
              </a:spcBef>
              <a:spcAft>
                <a:spcPts val="0"/>
              </a:spcAft>
              <a:buClr>
                <a:schemeClr val="lt1"/>
              </a:buClr>
              <a:buSzPts val="2400"/>
              <a:buNone/>
            </a:pPr>
            <a:r>
              <a:rPr lang="en-US">
                <a:latin typeface="Helvetica Neue" panose="020B0704020202020204"/>
                <a:ea typeface="Helvetica Neue" panose="020B0704020202020204"/>
                <a:cs typeface="Helvetica Neue" panose="020B0704020202020204"/>
                <a:sym typeface="Helvetica Neue" panose="020B0704020202020204"/>
              </a:rPr>
              <a:t>Members: Võ Thị Thanh Huyền</a:t>
            </a:r>
            <a:endParaRPr lang="en-US">
              <a:latin typeface="Helvetica Neue" panose="020B0704020202020204"/>
              <a:ea typeface="Helvetica Neue" panose="020B0704020202020204"/>
              <a:cs typeface="Helvetica Neue" panose="020B0704020202020204"/>
              <a:sym typeface="Helvetica Neue" panose="020B0704020202020204"/>
            </a:endParaRPr>
          </a:p>
          <a:p>
            <a:pPr marL="0" lvl="0" indent="0" algn="l" rtl="0">
              <a:lnSpc>
                <a:spcPct val="100000"/>
              </a:lnSpc>
              <a:spcBef>
                <a:spcPts val="1000"/>
              </a:spcBef>
              <a:spcAft>
                <a:spcPts val="0"/>
              </a:spcAft>
              <a:buClr>
                <a:schemeClr val="lt1"/>
              </a:buClr>
              <a:buSzPts val="2400"/>
              <a:buNone/>
            </a:pPr>
            <a:r>
              <a:rPr lang="en-US">
                <a:latin typeface="Helvetica Neue" panose="020B0704020202020204"/>
                <a:ea typeface="Helvetica Neue" panose="020B0704020202020204"/>
                <a:cs typeface="Helvetica Neue" panose="020B0704020202020204"/>
                <a:sym typeface="Helvetica Neue" panose="020B0704020202020204"/>
              </a:rPr>
              <a:t>                 </a:t>
            </a:r>
            <a:r>
              <a:rPr lang="vi-VN" altLang="en-US">
                <a:latin typeface="Helvetica Neue" panose="020B0704020202020204"/>
                <a:ea typeface="Helvetica Neue" panose="020B0704020202020204"/>
                <a:cs typeface="Helvetica Neue" panose="020B0704020202020204"/>
                <a:sym typeface="Helvetica Neue" panose="020B0704020202020204"/>
              </a:rPr>
              <a:t> </a:t>
            </a:r>
            <a:r>
              <a:rPr lang="en-US">
                <a:latin typeface="Helvetica Neue" panose="020B0704020202020204"/>
                <a:ea typeface="Helvetica Neue" panose="020B0704020202020204"/>
                <a:cs typeface="Helvetica Neue" panose="020B0704020202020204"/>
                <a:sym typeface="Helvetica Neue" panose="020B0704020202020204"/>
              </a:rPr>
              <a:t>Nguyễn Thuỳ Linh</a:t>
            </a:r>
            <a:endParaRPr lang="en-US">
              <a:latin typeface="Helvetica Neue" panose="020B0704020202020204"/>
              <a:ea typeface="Helvetica Neue" panose="020B0704020202020204"/>
              <a:cs typeface="Helvetica Neue" panose="020B0704020202020204"/>
              <a:sym typeface="Helvetica Neue" panose="020B0704020202020204"/>
            </a:endParaRPr>
          </a:p>
          <a:p>
            <a:pPr marL="0" lvl="0" indent="0" algn="l" rtl="0">
              <a:lnSpc>
                <a:spcPct val="100000"/>
              </a:lnSpc>
              <a:spcBef>
                <a:spcPts val="1000"/>
              </a:spcBef>
              <a:spcAft>
                <a:spcPts val="0"/>
              </a:spcAft>
              <a:buClr>
                <a:schemeClr val="lt1"/>
              </a:buClr>
              <a:buSzPts val="2400"/>
              <a:buNone/>
            </a:pPr>
            <a:r>
              <a:rPr lang="en-US">
                <a:latin typeface="Helvetica Neue" panose="020B0704020202020204"/>
                <a:ea typeface="Helvetica Neue" panose="020B0704020202020204"/>
                <a:cs typeface="Helvetica Neue" panose="020B0704020202020204"/>
                <a:sym typeface="Helvetica Neue" panose="020B0704020202020204"/>
              </a:rPr>
              <a:t>                 </a:t>
            </a:r>
            <a:r>
              <a:rPr lang="vi-VN" altLang="en-US">
                <a:latin typeface="Helvetica Neue" panose="020B0704020202020204"/>
                <a:ea typeface="Helvetica Neue" panose="020B0704020202020204"/>
                <a:cs typeface="Helvetica Neue" panose="020B0704020202020204"/>
                <a:sym typeface="Helvetica Neue" panose="020B0704020202020204"/>
              </a:rPr>
              <a:t> </a:t>
            </a:r>
            <a:r>
              <a:rPr lang="en-US">
                <a:latin typeface="Helvetica Neue" panose="020B0704020202020204"/>
                <a:ea typeface="Helvetica Neue" panose="020B0704020202020204"/>
                <a:cs typeface="Helvetica Neue" panose="020B0704020202020204"/>
                <a:sym typeface="Helvetica Neue" panose="020B0704020202020204"/>
              </a:rPr>
              <a:t>Trương Công Hiếu</a:t>
            </a:r>
            <a:endParaRPr>
              <a:latin typeface="Helvetica Neue" panose="020B0704020202020204"/>
              <a:ea typeface="Helvetica Neue" panose="020B0704020202020204"/>
              <a:cs typeface="Helvetica Neue" panose="020B0704020202020204"/>
              <a:sym typeface="Helvetica Neue" panose="020B0704020202020204"/>
            </a:endParaRPr>
          </a:p>
          <a:p>
            <a:pPr marL="0" lvl="0" indent="0" algn="l" rtl="0">
              <a:lnSpc>
                <a:spcPct val="100000"/>
              </a:lnSpc>
              <a:spcBef>
                <a:spcPts val="1000"/>
              </a:spcBef>
              <a:spcAft>
                <a:spcPts val="0"/>
              </a:spcAft>
              <a:buClr>
                <a:schemeClr val="lt1"/>
              </a:buClr>
              <a:buSzPts val="2400"/>
              <a:buNone/>
            </a:pPr>
            <a:r>
              <a:rPr lang="en-US">
                <a:latin typeface="Helvetica Neue" panose="020B0704020202020204"/>
                <a:ea typeface="Helvetica Neue" panose="020B0704020202020204"/>
                <a:cs typeface="Helvetica Neue" panose="020B0704020202020204"/>
                <a:sym typeface="Helvetica Neue" panose="020B0704020202020204"/>
              </a:rPr>
              <a:t>			</a:t>
            </a:r>
            <a:endParaRPr>
              <a:latin typeface="Helvetica Neue" panose="020B0704020202020204"/>
              <a:ea typeface="Helvetica Neue" panose="020B0704020202020204"/>
              <a:cs typeface="Helvetica Neue" panose="020B0704020202020204"/>
              <a:sym typeface="Helvetica Neue"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endParaRPr lang="en-US"/>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7" name="Text Box 6"/>
          <p:cNvSpPr txBox="1"/>
          <p:nvPr/>
        </p:nvSpPr>
        <p:spPr>
          <a:xfrm>
            <a:off x="344170" y="260350"/>
            <a:ext cx="5507355" cy="1799590"/>
          </a:xfrm>
          <a:prstGeom prst="rect">
            <a:avLst/>
          </a:prstGeom>
          <a:noFill/>
        </p:spPr>
        <p:txBody>
          <a:bodyPr wrap="square" rtlCol="0">
            <a:spAutoFit/>
          </a:bodyPr>
          <a:p>
            <a:r>
              <a:rPr lang="en-US" sz="3700">
                <a:solidFill>
                  <a:schemeClr val="bg1"/>
                </a:solidFill>
                <a:sym typeface="+mn-ea"/>
              </a:rPr>
              <a:t>ACTIVITY DIAGRAM</a:t>
            </a:r>
            <a:endParaRPr lang="en-US" sz="3700">
              <a:solidFill>
                <a:schemeClr val="bg1"/>
              </a:solidFill>
            </a:endParaRPr>
          </a:p>
          <a:p>
            <a:endParaRPr lang="en-US" sz="3700">
              <a:solidFill>
                <a:schemeClr val="bg1"/>
              </a:solidFill>
            </a:endParaRPr>
          </a:p>
          <a:p>
            <a:endParaRPr lang="en-US" sz="3700"/>
          </a:p>
        </p:txBody>
      </p:sp>
      <p:sp>
        <p:nvSpPr>
          <p:cNvPr id="8" name="Text Box 7"/>
          <p:cNvSpPr txBox="1"/>
          <p:nvPr/>
        </p:nvSpPr>
        <p:spPr>
          <a:xfrm>
            <a:off x="479425" y="1177925"/>
            <a:ext cx="2125980" cy="306705"/>
          </a:xfrm>
          <a:prstGeom prst="rect">
            <a:avLst/>
          </a:prstGeom>
          <a:noFill/>
        </p:spPr>
        <p:txBody>
          <a:bodyPr wrap="square" rtlCol="0">
            <a:spAutoFit/>
          </a:bodyPr>
          <a:p>
            <a:r>
              <a:rPr lang="en-US" b="1"/>
              <a:t>3.Browse products</a:t>
            </a:r>
            <a:endParaRPr lang="en-US" b="1"/>
          </a:p>
        </p:txBody>
      </p:sp>
      <p:pic>
        <p:nvPicPr>
          <p:cNvPr id="3" name="Picture Placeholder 2" descr="Biểu đồ không có tiêu đề-duyệt sản phẩm english.drawio"/>
          <p:cNvPicPr>
            <a:picLocks noChangeAspect="1"/>
          </p:cNvPicPr>
          <p:nvPr>
            <p:ph type="pic" idx="2"/>
          </p:nvPr>
        </p:nvPicPr>
        <p:blipFill>
          <a:blip r:embed="rId1"/>
          <a:stretch>
            <a:fillRect/>
          </a:stretch>
        </p:blipFill>
        <p:spPr>
          <a:xfrm>
            <a:off x="4223385" y="836295"/>
            <a:ext cx="3037205" cy="6021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43" name="Shape 143"/>
        <p:cNvGrpSpPr/>
        <p:nvPr/>
      </p:nvGrpSpPr>
      <p:grpSpPr>
        <a:xfrm>
          <a:off x="0" y="0"/>
          <a:ext cx="0" cy="0"/>
          <a:chOff x="0" y="0"/>
          <a:chExt cx="0" cy="0"/>
        </a:xfrm>
      </p:grpSpPr>
      <p:sp>
        <p:nvSpPr>
          <p:cNvPr id="146" name="Google Shape;146;p8"/>
          <p:cNvSpPr txBox="1"/>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119380" y="260350"/>
            <a:ext cx="5743575" cy="660400"/>
          </a:xfrm>
          <a:prstGeom prst="rect">
            <a:avLst/>
          </a:prstGeom>
          <a:noFill/>
        </p:spPr>
        <p:txBody>
          <a:bodyPr wrap="square" rtlCol="0">
            <a:spAutoFit/>
          </a:bodyPr>
          <a:p>
            <a:r>
              <a:rPr lang="en-US" sz="3700">
                <a:solidFill>
                  <a:schemeClr val="bg1"/>
                </a:solidFill>
              </a:rPr>
              <a:t>Class Diagram</a:t>
            </a:r>
            <a:endParaRPr lang="en-US" sz="3700">
              <a:solidFill>
                <a:schemeClr val="bg1"/>
              </a:solidFill>
            </a:endParaRPr>
          </a:p>
        </p:txBody>
      </p:sp>
      <p:pic>
        <p:nvPicPr>
          <p:cNvPr id="3" name="Picture Placeholder 2" descr="Biểu đồ không có tiêu đề-Bản sao của Class Diagram.drawio"/>
          <p:cNvPicPr>
            <a:picLocks noChangeAspect="1"/>
          </p:cNvPicPr>
          <p:nvPr>
            <p:ph type="pic" idx="2"/>
          </p:nvPr>
        </p:nvPicPr>
        <p:blipFill>
          <a:blip r:embed="rId1"/>
          <a:stretch>
            <a:fillRect/>
          </a:stretch>
        </p:blipFill>
        <p:spPr>
          <a:xfrm>
            <a:off x="983615" y="908685"/>
            <a:ext cx="9569450" cy="5878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p:nvPr>
            <p:ph type="title"/>
          </p:nvPr>
        </p:nvSpPr>
        <p:spPr/>
        <p:txBody>
          <a:bodyPr/>
          <a:p>
            <a:endParaRPr lang="en-US"/>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6" name="Text Box 5"/>
          <p:cNvSpPr txBox="1"/>
          <p:nvPr/>
        </p:nvSpPr>
        <p:spPr>
          <a:xfrm>
            <a:off x="262890" y="260350"/>
            <a:ext cx="5786120" cy="660400"/>
          </a:xfrm>
          <a:prstGeom prst="rect">
            <a:avLst/>
          </a:prstGeom>
          <a:noFill/>
        </p:spPr>
        <p:txBody>
          <a:bodyPr wrap="square" rtlCol="0">
            <a:spAutoFit/>
          </a:bodyPr>
          <a:p>
            <a:r>
              <a:rPr lang="en-US" sz="3700">
                <a:solidFill>
                  <a:schemeClr val="bg1"/>
                </a:solidFill>
              </a:rPr>
              <a:t>Sequence Diagram</a:t>
            </a:r>
            <a:endParaRPr lang="en-US" sz="3700">
              <a:solidFill>
                <a:schemeClr val="bg1"/>
              </a:solidFill>
            </a:endParaRPr>
          </a:p>
        </p:txBody>
      </p:sp>
      <p:sp>
        <p:nvSpPr>
          <p:cNvPr id="12" name="Text Box 11"/>
          <p:cNvSpPr txBox="1"/>
          <p:nvPr/>
        </p:nvSpPr>
        <p:spPr>
          <a:xfrm>
            <a:off x="191770" y="1124585"/>
            <a:ext cx="3075940" cy="398780"/>
          </a:xfrm>
          <a:prstGeom prst="rect">
            <a:avLst/>
          </a:prstGeom>
          <a:noFill/>
        </p:spPr>
        <p:txBody>
          <a:bodyPr wrap="square" rtlCol="0">
            <a:spAutoFit/>
          </a:bodyPr>
          <a:p>
            <a:r>
              <a:rPr lang="en-US" sz="2000" b="1"/>
              <a:t>Add product to cart</a:t>
            </a:r>
            <a:endParaRPr lang="en-US" sz="2000" b="1"/>
          </a:p>
        </p:txBody>
      </p:sp>
      <p:pic>
        <p:nvPicPr>
          <p:cNvPr id="4" name="Picture Placeholder 3" descr="Biểu đồ không có tiêu đề-The process of putting products in the cart.drawio"/>
          <p:cNvPicPr>
            <a:picLocks noChangeAspect="1"/>
          </p:cNvPicPr>
          <p:nvPr>
            <p:ph type="pic" idx="2"/>
          </p:nvPr>
        </p:nvPicPr>
        <p:blipFill>
          <a:blip r:embed="rId1"/>
          <a:stretch>
            <a:fillRect/>
          </a:stretch>
        </p:blipFill>
        <p:spPr>
          <a:xfrm>
            <a:off x="2855595" y="836930"/>
            <a:ext cx="5988685" cy="5972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p:nvPr>
            <p:ph type="title"/>
          </p:nvPr>
        </p:nvSpPr>
        <p:spPr/>
        <p:txBody>
          <a:bodyPr/>
          <a:p>
            <a:endParaRPr lang="en-US"/>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4" name="Text Box 13"/>
          <p:cNvSpPr txBox="1"/>
          <p:nvPr/>
        </p:nvSpPr>
        <p:spPr>
          <a:xfrm>
            <a:off x="46990" y="1124585"/>
            <a:ext cx="1911350" cy="398780"/>
          </a:xfrm>
          <a:prstGeom prst="rect">
            <a:avLst/>
          </a:prstGeom>
          <a:noFill/>
        </p:spPr>
        <p:txBody>
          <a:bodyPr wrap="square" rtlCol="0">
            <a:spAutoFit/>
          </a:bodyPr>
          <a:p>
            <a:r>
              <a:rPr lang="en-US" sz="2000" b="1"/>
              <a:t>Post products</a:t>
            </a:r>
            <a:endParaRPr lang="en-US" sz="2000" b="1"/>
          </a:p>
        </p:txBody>
      </p:sp>
      <p:sp>
        <p:nvSpPr>
          <p:cNvPr id="8" name="Text Box 7"/>
          <p:cNvSpPr txBox="1"/>
          <p:nvPr/>
        </p:nvSpPr>
        <p:spPr>
          <a:xfrm>
            <a:off x="290195" y="299085"/>
            <a:ext cx="5283835" cy="1229995"/>
          </a:xfrm>
          <a:prstGeom prst="rect">
            <a:avLst/>
          </a:prstGeom>
          <a:noFill/>
        </p:spPr>
        <p:txBody>
          <a:bodyPr wrap="square" rtlCol="0">
            <a:spAutoFit/>
          </a:bodyPr>
          <a:p>
            <a:r>
              <a:rPr lang="en-US" sz="3700">
                <a:solidFill>
                  <a:schemeClr val="bg1"/>
                </a:solidFill>
                <a:sym typeface="+mn-ea"/>
              </a:rPr>
              <a:t>Sequence Diagram</a:t>
            </a:r>
            <a:endParaRPr lang="en-US" sz="3700">
              <a:solidFill>
                <a:schemeClr val="bg1"/>
              </a:solidFill>
            </a:endParaRPr>
          </a:p>
          <a:p>
            <a:endParaRPr lang="en-US" sz="3700"/>
          </a:p>
        </p:txBody>
      </p:sp>
      <p:pic>
        <p:nvPicPr>
          <p:cNvPr id="6" name="Picture Placeholder 5" descr="Biểu đồ không có tiêu đề-Process for adding products.drawio (2)"/>
          <p:cNvPicPr>
            <a:picLocks noChangeAspect="1"/>
          </p:cNvPicPr>
          <p:nvPr>
            <p:ph type="pic" idx="2"/>
          </p:nvPr>
        </p:nvPicPr>
        <p:blipFill>
          <a:blip r:embed="rId1"/>
          <a:stretch>
            <a:fillRect/>
          </a:stretch>
        </p:blipFill>
        <p:spPr>
          <a:xfrm>
            <a:off x="2495550" y="973455"/>
            <a:ext cx="7571740" cy="5884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59" name="Shape 159"/>
        <p:cNvGrpSpPr/>
        <p:nvPr/>
      </p:nvGrpSpPr>
      <p:grpSpPr>
        <a:xfrm>
          <a:off x="0" y="0"/>
          <a:ext cx="0" cy="0"/>
          <a:chOff x="0" y="0"/>
          <a:chExt cx="0" cy="0"/>
        </a:xfrm>
      </p:grpSpPr>
      <p:sp>
        <p:nvSpPr>
          <p:cNvPr id="160" name="Google Shape;160;p10"/>
          <p:cNvSpPr txBox="1"/>
          <p:nvPr>
            <p:ph type="title"/>
          </p:nvPr>
        </p:nvSpPr>
        <p:spPr>
          <a:xfrm>
            <a:off x="695008" y="332739"/>
            <a:ext cx="3932237" cy="10699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panose="020B0704020202020204"/>
              <a:buNone/>
            </a:pPr>
            <a:r>
              <a:rPr lang="en-US"/>
              <a:t>ENTITY RELATIONSHIP DIAGRAM</a:t>
            </a:r>
            <a:endParaRPr lang="en-US"/>
          </a:p>
        </p:txBody>
      </p:sp>
      <p:sp>
        <p:nvSpPr>
          <p:cNvPr id="162" name="Google Shape;162;p10"/>
          <p:cNvSpPr txBox="1"/>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 name="Picture Placeholder 1" descr="Biểu đồ không có tiêu đề-Bản sao của entity relationship.drawio"/>
          <p:cNvPicPr>
            <a:picLocks noChangeAspect="1"/>
          </p:cNvPicPr>
          <p:nvPr>
            <p:ph type="pic" idx="2"/>
          </p:nvPr>
        </p:nvPicPr>
        <p:blipFill>
          <a:blip r:embed="rId1"/>
          <a:stretch>
            <a:fillRect/>
          </a:stretch>
        </p:blipFill>
        <p:spPr>
          <a:xfrm>
            <a:off x="47625" y="980440"/>
            <a:ext cx="12014835" cy="5735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7" y="-171451"/>
            <a:ext cx="3932237" cy="1069975"/>
          </a:xfrm>
        </p:spPr>
        <p:txBody>
          <a:bodyPr/>
          <a:p>
            <a:r>
              <a:rPr lang="vi-VN" altLang="en-US"/>
              <a:t>DATABASE</a:t>
            </a:r>
            <a:endParaRPr lang="vi-VN" altLang="en-US"/>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4" name="Picture Placeholder 3" descr="Biểu đồ không có tiêu đề-Bản sao của database.drawio (1)"/>
          <p:cNvPicPr>
            <a:picLocks noChangeAspect="1"/>
          </p:cNvPicPr>
          <p:nvPr>
            <p:ph type="pic" idx="2"/>
          </p:nvPr>
        </p:nvPicPr>
        <p:blipFill>
          <a:blip r:embed="rId1"/>
          <a:stretch>
            <a:fillRect/>
          </a:stretch>
        </p:blipFill>
        <p:spPr>
          <a:xfrm>
            <a:off x="1199515" y="1033145"/>
            <a:ext cx="9518650" cy="5688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scaled="0"/>
        </a:gradFill>
        <a:effectLst/>
      </p:bgPr>
    </p:bg>
    <p:spTree>
      <p:nvGrpSpPr>
        <p:cNvPr id="135" name="Shape 135"/>
        <p:cNvGrpSpPr/>
        <p:nvPr/>
      </p:nvGrpSpPr>
      <p:grpSpPr>
        <a:xfrm>
          <a:off x="0" y="0"/>
          <a:ext cx="0" cy="0"/>
          <a:chOff x="0" y="0"/>
          <a:chExt cx="0" cy="0"/>
        </a:xfrm>
      </p:grpSpPr>
      <p:sp>
        <p:nvSpPr>
          <p:cNvPr id="136" name="Google Shape;136;p7"/>
          <p:cNvSpPr txBox="1"/>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panose="020B0704020202020204"/>
              <a:buNone/>
            </a:pPr>
            <a:r>
              <a:rPr lang="en-US"/>
              <a:t>UI DESIGN</a:t>
            </a:r>
            <a:endParaRPr lang="en-US"/>
          </a:p>
        </p:txBody>
      </p:sp>
      <p:sp>
        <p:nvSpPr>
          <p:cNvPr id="138" name="Google Shape;138;p7"/>
          <p:cNvSpPr txBox="1"/>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 name="Text Placeholder 4"/>
          <p:cNvSpPr/>
          <p:nvPr>
            <p:ph type="body" idx="1"/>
          </p:nvPr>
        </p:nvSpPr>
        <p:spPr/>
        <p:txBody>
          <a:bodyPr/>
          <a:p>
            <a:endParaRPr lang="en-US"/>
          </a:p>
        </p:txBody>
      </p:sp>
      <p:sp>
        <p:nvSpPr>
          <p:cNvPr id="8" name="Text Box 7"/>
          <p:cNvSpPr txBox="1"/>
          <p:nvPr/>
        </p:nvSpPr>
        <p:spPr>
          <a:xfrm>
            <a:off x="119380" y="260985"/>
            <a:ext cx="5710555" cy="660400"/>
          </a:xfrm>
          <a:prstGeom prst="rect">
            <a:avLst/>
          </a:prstGeom>
          <a:noFill/>
        </p:spPr>
        <p:txBody>
          <a:bodyPr wrap="square" rtlCol="0">
            <a:spAutoFit/>
          </a:bodyPr>
          <a:p>
            <a:r>
              <a:rPr lang="en-US" sz="3700">
                <a:solidFill>
                  <a:schemeClr val="bg1"/>
                </a:solidFill>
              </a:rPr>
              <a:t>UI DESIGN</a:t>
            </a:r>
            <a:r>
              <a:rPr lang="vi-VN" altLang="en-US" sz="3700">
                <a:solidFill>
                  <a:schemeClr val="bg1"/>
                </a:solidFill>
              </a:rPr>
              <a:t> (</a:t>
            </a:r>
            <a:r>
              <a:rPr lang="vi-VN" altLang="en-US" sz="3700">
                <a:solidFill>
                  <a:schemeClr val="bg1"/>
                </a:solidFill>
              </a:rPr>
              <a:t>Figma)</a:t>
            </a:r>
            <a:endParaRPr lang="vi-VN" altLang="en-US" sz="3700">
              <a:solidFill>
                <a:schemeClr val="bg1"/>
              </a:solidFill>
            </a:endParaRPr>
          </a:p>
        </p:txBody>
      </p:sp>
      <p:pic>
        <p:nvPicPr>
          <p:cNvPr id="2" name="Picture 1"/>
          <p:cNvPicPr>
            <a:picLocks noChangeAspect="1"/>
          </p:cNvPicPr>
          <p:nvPr/>
        </p:nvPicPr>
        <p:blipFill>
          <a:blip r:embed="rId1"/>
          <a:stretch>
            <a:fillRect/>
          </a:stretch>
        </p:blipFill>
        <p:spPr>
          <a:xfrm>
            <a:off x="191135" y="923290"/>
            <a:ext cx="3056255" cy="5876290"/>
          </a:xfrm>
          <a:prstGeom prst="rect">
            <a:avLst/>
          </a:prstGeom>
        </p:spPr>
      </p:pic>
      <p:pic>
        <p:nvPicPr>
          <p:cNvPr id="3" name="Picture Placeholder 2"/>
          <p:cNvPicPr>
            <a:picLocks noChangeAspect="1"/>
          </p:cNvPicPr>
          <p:nvPr>
            <p:ph type="pic" idx="2"/>
          </p:nvPr>
        </p:nvPicPr>
        <p:blipFill>
          <a:blip r:embed="rId2"/>
          <a:stretch>
            <a:fillRect/>
          </a:stretch>
        </p:blipFill>
        <p:spPr>
          <a:xfrm>
            <a:off x="3359785" y="927100"/>
            <a:ext cx="3977640" cy="5872480"/>
          </a:xfrm>
          <a:prstGeom prst="rect">
            <a:avLst/>
          </a:prstGeom>
        </p:spPr>
      </p:pic>
      <p:pic>
        <p:nvPicPr>
          <p:cNvPr id="4" name="Picture 3"/>
          <p:cNvPicPr>
            <a:picLocks noChangeAspect="1"/>
          </p:cNvPicPr>
          <p:nvPr/>
        </p:nvPicPr>
        <p:blipFill>
          <a:blip r:embed="rId3"/>
          <a:stretch>
            <a:fillRect/>
          </a:stretch>
        </p:blipFill>
        <p:spPr>
          <a:xfrm>
            <a:off x="7536180" y="921385"/>
            <a:ext cx="4451985" cy="5843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47308" y="-171451"/>
            <a:ext cx="3932237" cy="1069975"/>
          </a:xfrm>
        </p:spPr>
        <p:txBody>
          <a:bodyPr/>
          <a:p>
            <a:r>
              <a:rPr lang="vi-VN" altLang="en-US"/>
              <a:t>UI Design (</a:t>
            </a:r>
            <a:r>
              <a:rPr lang="vi-VN" altLang="en-US"/>
              <a:t>C#)</a:t>
            </a:r>
            <a:endParaRPr lang="vi-VN" alt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3" name="Picture Placeholder 2"/>
          <p:cNvPicPr>
            <a:picLocks noChangeAspect="1"/>
          </p:cNvPicPr>
          <p:nvPr>
            <p:ph type="pic" idx="2"/>
          </p:nvPr>
        </p:nvPicPr>
        <p:blipFill>
          <a:blip r:embed="rId1"/>
          <a:srcRect l="21705" r="24920"/>
          <a:stretch>
            <a:fillRect/>
          </a:stretch>
        </p:blipFill>
        <p:spPr>
          <a:xfrm>
            <a:off x="120015" y="3717290"/>
            <a:ext cx="5720715" cy="2983865"/>
          </a:xfrm>
          <a:prstGeom prst="rect">
            <a:avLst/>
          </a:prstGeom>
        </p:spPr>
      </p:pic>
      <p:pic>
        <p:nvPicPr>
          <p:cNvPr id="5" name="Picture 4"/>
          <p:cNvPicPr>
            <a:picLocks noChangeAspect="1"/>
          </p:cNvPicPr>
          <p:nvPr/>
        </p:nvPicPr>
        <p:blipFill>
          <a:blip r:embed="rId2"/>
          <a:srcRect r="27092"/>
          <a:stretch>
            <a:fillRect/>
          </a:stretch>
        </p:blipFill>
        <p:spPr>
          <a:xfrm>
            <a:off x="5925820" y="3737610"/>
            <a:ext cx="6125845" cy="2983865"/>
          </a:xfrm>
          <a:prstGeom prst="rect">
            <a:avLst/>
          </a:prstGeom>
        </p:spPr>
      </p:pic>
      <p:pic>
        <p:nvPicPr>
          <p:cNvPr id="6" name="Picture 5"/>
          <p:cNvPicPr>
            <a:picLocks noChangeAspect="1"/>
          </p:cNvPicPr>
          <p:nvPr/>
        </p:nvPicPr>
        <p:blipFill>
          <a:blip r:embed="rId3"/>
          <a:stretch>
            <a:fillRect/>
          </a:stretch>
        </p:blipFill>
        <p:spPr>
          <a:xfrm>
            <a:off x="140970" y="898525"/>
            <a:ext cx="11910695" cy="2685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75" name="Shape 175"/>
        <p:cNvGrpSpPr/>
        <p:nvPr/>
      </p:nvGrpSpPr>
      <p:grpSpPr>
        <a:xfrm>
          <a:off x="0" y="0"/>
          <a:ext cx="0" cy="0"/>
          <a:chOff x="0" y="0"/>
          <a:chExt cx="0" cy="0"/>
        </a:xfrm>
      </p:grpSpPr>
      <p:sp>
        <p:nvSpPr>
          <p:cNvPr id="176" name="Google Shape;176;p12"/>
          <p:cNvSpPr txBox="1"/>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panose="020B0704020202020204"/>
              <a:buNone/>
            </a:pPr>
            <a:r>
              <a:rPr lang="en-US" sz="2800"/>
              <a:t>TASK ASSIGNMENT (TO EACH GROUP MEMBER)</a:t>
            </a:r>
            <a:endParaRPr sz="2800"/>
          </a:p>
        </p:txBody>
      </p:sp>
      <p:sp>
        <p:nvSpPr>
          <p:cNvPr id="178" name="Google Shape;178;p12"/>
          <p:cNvSpPr txBox="1"/>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 name="Picture 1"/>
          <p:cNvPicPr>
            <a:picLocks noChangeAspect="1"/>
          </p:cNvPicPr>
          <p:nvPr/>
        </p:nvPicPr>
        <p:blipFill>
          <a:blip r:embed="rId1"/>
          <a:stretch>
            <a:fillRect/>
          </a:stretch>
        </p:blipFill>
        <p:spPr>
          <a:xfrm>
            <a:off x="119380" y="3644900"/>
            <a:ext cx="8801735" cy="3032125"/>
          </a:xfrm>
          <a:prstGeom prst="rect">
            <a:avLst/>
          </a:prstGeom>
        </p:spPr>
      </p:pic>
      <p:pic>
        <p:nvPicPr>
          <p:cNvPr id="5" name="Picture 4"/>
          <p:cNvPicPr>
            <a:picLocks noChangeAspect="1"/>
          </p:cNvPicPr>
          <p:nvPr/>
        </p:nvPicPr>
        <p:blipFill>
          <a:blip r:embed="rId2"/>
          <a:stretch>
            <a:fillRect/>
          </a:stretch>
        </p:blipFill>
        <p:spPr>
          <a:xfrm>
            <a:off x="8976360" y="836930"/>
            <a:ext cx="2993390" cy="5774690"/>
          </a:xfrm>
          <a:prstGeom prst="rect">
            <a:avLst/>
          </a:prstGeom>
        </p:spPr>
      </p:pic>
      <p:sp>
        <p:nvSpPr>
          <p:cNvPr id="3" name="Text Box 2"/>
          <p:cNvSpPr txBox="1"/>
          <p:nvPr/>
        </p:nvSpPr>
        <p:spPr>
          <a:xfrm>
            <a:off x="163195" y="836930"/>
            <a:ext cx="8812530" cy="2584450"/>
          </a:xfrm>
          <a:prstGeom prst="rect">
            <a:avLst/>
          </a:prstGeom>
          <a:noFill/>
        </p:spPr>
        <p:txBody>
          <a:bodyPr wrap="square" rtlCol="0" anchor="t">
            <a:spAutoFit/>
          </a:bodyPr>
          <a:p>
            <a:pPr marL="495300" lvl="0" indent="-342900" algn="l" rtl="0">
              <a:lnSpc>
                <a:spcPct val="150000"/>
              </a:lnSpc>
              <a:spcBef>
                <a:spcPts val="0"/>
              </a:spcBef>
              <a:spcAft>
                <a:spcPts val="0"/>
              </a:spcAft>
              <a:buClr>
                <a:srgbClr val="002060"/>
              </a:buClr>
              <a:buSzPts val="2400"/>
              <a:buFont typeface="Wingdings" panose="05000000000000000000" charset="0"/>
              <a:buChar char="q"/>
            </a:pPr>
            <a:r>
              <a:rPr lang="en-US" sz="1800">
                <a:latin typeface="Times New Roman" panose="02020603050405020304" charset="0"/>
                <a:cs typeface="Times New Roman" panose="02020603050405020304" charset="0"/>
                <a:sym typeface="+mn-ea"/>
              </a:rPr>
              <a:t>Analyze</a:t>
            </a:r>
            <a:r>
              <a:rPr lang="vi-VN" altLang="en-US" sz="1800">
                <a:latin typeface="Times New Roman" panose="02020603050405020304" charset="0"/>
                <a:cs typeface="Times New Roman" panose="02020603050405020304" charset="0"/>
                <a:sym typeface="+mn-ea"/>
              </a:rPr>
              <a:t> (use case, activity, class diagram) : Thanh Huyền, Công Hiếu, Thùy Linh</a:t>
            </a:r>
            <a:r>
              <a:rPr lang="en-US" sz="1800">
                <a:latin typeface="Times New Roman" panose="02020603050405020304" charset="0"/>
                <a:cs typeface="Times New Roman" panose="02020603050405020304" charset="0"/>
                <a:sym typeface="+mn-ea"/>
              </a:rPr>
              <a:t> </a:t>
            </a:r>
            <a:endParaRPr lang="en-US" sz="1800"/>
          </a:p>
          <a:p>
            <a:pPr marL="438150" lvl="0" indent="-285750" algn="l" rtl="0">
              <a:lnSpc>
                <a:spcPct val="150000"/>
              </a:lnSpc>
              <a:spcBef>
                <a:spcPts val="0"/>
              </a:spcBef>
              <a:spcAft>
                <a:spcPts val="0"/>
              </a:spcAft>
              <a:buClr>
                <a:srgbClr val="002060"/>
              </a:buClr>
              <a:buSzPts val="2400"/>
              <a:buFont typeface="Wingdings" panose="05000000000000000000" charset="0"/>
              <a:buChar char="q"/>
            </a:pPr>
            <a:r>
              <a:rPr lang="vi-VN" altLang="en-US" sz="1800">
                <a:latin typeface="Times New Roman" panose="02020603050405020304" charset="0"/>
                <a:cs typeface="Times New Roman" panose="02020603050405020304" charset="0"/>
                <a:sym typeface="+mn-ea"/>
              </a:rPr>
              <a:t> </a:t>
            </a:r>
            <a:r>
              <a:rPr lang="en-US" sz="1800">
                <a:latin typeface="Times New Roman" panose="02020603050405020304" charset="0"/>
                <a:cs typeface="Times New Roman" panose="02020603050405020304" charset="0"/>
                <a:sym typeface="+mn-ea"/>
              </a:rPr>
              <a:t>Design </a:t>
            </a: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Database : Thanh Huyền</a:t>
            </a:r>
            <a:endParaRPr lang="vi-VN" altLang="en-US" sz="1800">
              <a:latin typeface="Times New Roman" panose="02020603050405020304" charset="0"/>
              <a:cs typeface="Times New Roman" panose="02020603050405020304" charset="0"/>
              <a:sym typeface="+mn-ea"/>
            </a:endParaRPr>
          </a:p>
          <a:p>
            <a:pPr marL="1066800" lvl="2" indent="0" algn="l" rtl="0">
              <a:lnSpc>
                <a:spcPct val="150000"/>
              </a:lnSpc>
              <a:spcBef>
                <a:spcPts val="0"/>
              </a:spcBef>
              <a:spcAft>
                <a:spcPts val="0"/>
              </a:spcAft>
              <a:buClr>
                <a:srgbClr val="002060"/>
              </a:buClr>
              <a:buSzPts val="2400"/>
              <a:buFont typeface="Wingdings" panose="05000000000000000000" charset="0"/>
              <a:buNone/>
            </a:pPr>
            <a:r>
              <a:rPr lang="vi-VN" altLang="en-US" sz="1800">
                <a:latin typeface="Times New Roman" panose="02020603050405020304" charset="0"/>
                <a:cs typeface="Times New Roman" panose="02020603050405020304" charset="0"/>
                <a:sym typeface="+mn-ea"/>
              </a:rPr>
              <a:t>       Figma: Thanh Huyền, Công Hiếu, </a:t>
            </a:r>
            <a:r>
              <a:rPr lang="vi-VN" altLang="en-US" sz="1800">
                <a:latin typeface="Times New Roman" panose="02020603050405020304" charset="0"/>
                <a:cs typeface="Times New Roman" panose="02020603050405020304" charset="0"/>
                <a:sym typeface="+mn-ea"/>
              </a:rPr>
              <a:t>Thùy Linh</a:t>
            </a:r>
            <a:endParaRPr lang="vi-VN" altLang="en-US" sz="1800">
              <a:latin typeface="Times New Roman" panose="02020603050405020304" charset="0"/>
              <a:cs typeface="Times New Roman" panose="02020603050405020304" charset="0"/>
              <a:sym typeface="+mn-ea"/>
            </a:endParaRPr>
          </a:p>
          <a:p>
            <a:pPr marL="438150" lvl="0" indent="-285750" algn="l" rtl="0">
              <a:lnSpc>
                <a:spcPct val="150000"/>
              </a:lnSpc>
              <a:spcBef>
                <a:spcPts val="0"/>
              </a:spcBef>
              <a:spcAft>
                <a:spcPts val="0"/>
              </a:spcAft>
              <a:buClr>
                <a:srgbClr val="002060"/>
              </a:buClr>
              <a:buSzPts val="2400"/>
              <a:buFont typeface="Wingdings" panose="05000000000000000000" charset="0"/>
              <a:buChar char="q"/>
            </a:pPr>
            <a:r>
              <a:rPr lang="vi-VN" altLang="en-US" sz="1800">
                <a:latin typeface="Times New Roman" panose="02020603050405020304" charset="0"/>
                <a:cs typeface="Times New Roman" panose="02020603050405020304" charset="0"/>
                <a:sym typeface="+mn-ea"/>
              </a:rPr>
              <a:t> Code : Thanh Huyền, Công Hiếu, </a:t>
            </a:r>
            <a:r>
              <a:rPr lang="vi-VN" altLang="en-US" sz="1800">
                <a:latin typeface="Times New Roman" panose="02020603050405020304" charset="0"/>
                <a:cs typeface="Times New Roman" panose="02020603050405020304" charset="0"/>
                <a:sym typeface="+mn-ea"/>
              </a:rPr>
              <a:t>Thùy Linh</a:t>
            </a:r>
            <a:endParaRPr lang="vi-VN" altLang="en-US" sz="1800">
              <a:latin typeface="Times New Roman" panose="02020603050405020304" charset="0"/>
              <a:cs typeface="Times New Roman" panose="02020603050405020304" charset="0"/>
              <a:sym typeface="+mn-ea"/>
            </a:endParaRPr>
          </a:p>
          <a:p>
            <a:pPr marL="438150" lvl="0" indent="-285750" algn="l" rtl="0">
              <a:lnSpc>
                <a:spcPct val="150000"/>
              </a:lnSpc>
              <a:spcBef>
                <a:spcPts val="0"/>
              </a:spcBef>
              <a:spcAft>
                <a:spcPts val="0"/>
              </a:spcAft>
              <a:buClr>
                <a:srgbClr val="002060"/>
              </a:buClr>
              <a:buSzPts val="2400"/>
              <a:buFont typeface="Wingdings" panose="05000000000000000000" charset="0"/>
              <a:buChar char="q"/>
            </a:pPr>
            <a:r>
              <a:rPr lang="vi-VN" altLang="en-US" sz="1800">
                <a:latin typeface="Times New Roman" panose="02020603050405020304" charset="0"/>
                <a:cs typeface="Times New Roman" panose="02020603050405020304" charset="0"/>
                <a:sym typeface="+mn-ea"/>
              </a:rPr>
              <a:t> Write Report: </a:t>
            </a:r>
            <a:r>
              <a:rPr lang="vi-VN" altLang="en-US" sz="1800">
                <a:latin typeface="Times New Roman" panose="02020603050405020304" charset="0"/>
                <a:cs typeface="Times New Roman" panose="02020603050405020304" charset="0"/>
                <a:sym typeface="+mn-ea"/>
              </a:rPr>
              <a:t>Thanh Huyền</a:t>
            </a:r>
            <a:endParaRPr lang="vi-VN" altLang="en-US" sz="1800">
              <a:latin typeface="Times New Roman" panose="02020603050405020304" charset="0"/>
              <a:cs typeface="Times New Roman" panose="02020603050405020304" charset="0"/>
              <a:sym typeface="+mn-ea"/>
            </a:endParaRPr>
          </a:p>
          <a:p>
            <a:pPr marL="438150" lvl="0" indent="-285750" algn="l" rtl="0">
              <a:lnSpc>
                <a:spcPct val="150000"/>
              </a:lnSpc>
              <a:spcBef>
                <a:spcPts val="0"/>
              </a:spcBef>
              <a:spcAft>
                <a:spcPts val="0"/>
              </a:spcAft>
              <a:buClr>
                <a:srgbClr val="002060"/>
              </a:buClr>
              <a:buSzPts val="2400"/>
              <a:buFont typeface="Wingdings" panose="05000000000000000000" charset="0"/>
              <a:buChar char="q"/>
            </a:pPr>
            <a:r>
              <a:rPr lang="vi-VN" altLang="en-US" sz="1800">
                <a:latin typeface="Times New Roman" panose="02020603050405020304" charset="0"/>
                <a:cs typeface="Times New Roman" panose="02020603050405020304" charset="0"/>
                <a:sym typeface="+mn-ea"/>
              </a:rPr>
              <a:t> Powerpoint : </a:t>
            </a:r>
            <a:r>
              <a:rPr lang="vi-VN" altLang="en-US" sz="1800">
                <a:latin typeface="Times New Roman" panose="02020603050405020304" charset="0"/>
                <a:cs typeface="Times New Roman" panose="02020603050405020304" charset="0"/>
                <a:sym typeface="+mn-ea"/>
              </a:rPr>
              <a:t>Công Hi</a:t>
            </a:r>
            <a:r>
              <a:rPr lang="vi-VN" altLang="en-US" sz="1800">
                <a:latin typeface="Times New Roman" panose="02020603050405020304" charset="0"/>
                <a:cs typeface="Times New Roman" panose="02020603050405020304" charset="0"/>
                <a:sym typeface="+mn-ea"/>
              </a:rPr>
              <a:t>ếu</a:t>
            </a:r>
            <a:endParaRPr lang="vi-VN" altLang="en-US" sz="1800">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13"/>
          <p:cNvSpPr txBox="1"/>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panose="020B0704020202020204"/>
              <a:buNone/>
            </a:pPr>
            <a:r>
              <a:rPr lang="en-US"/>
              <a:t>EXPERIENCE LEARNED</a:t>
            </a:r>
            <a:endParaRPr lang="en-US"/>
          </a:p>
        </p:txBody>
      </p:sp>
      <p:sp>
        <p:nvSpPr>
          <p:cNvPr id="185" name="Google Shape;185;p13"/>
          <p:cNvSpPr txBox="1"/>
          <p:nvPr>
            <p:ph type="body" idx="1"/>
          </p:nvPr>
        </p:nvSpPr>
        <p:spPr>
          <a:xfrm>
            <a:off x="40005" y="882650"/>
            <a:ext cx="11967845" cy="6000750"/>
          </a:xfrm>
          <a:prstGeom prst="rect">
            <a:avLst/>
          </a:prstGeom>
          <a:noFill/>
          <a:ln>
            <a:noFill/>
          </a:ln>
        </p:spPr>
        <p:txBody>
          <a:bodyPr spcFirstLastPara="1" wrap="square" lIns="91425" tIns="45700" rIns="91425" bIns="45700" anchor="t" anchorCtr="0">
            <a:normAutofit/>
          </a:bodyPr>
          <a:lstStyle/>
          <a:p>
            <a:pPr marL="495300" lvl="0" indent="-342900" algn="l" rtl="0">
              <a:lnSpc>
                <a:spcPct val="150000"/>
              </a:lnSpc>
              <a:spcBef>
                <a:spcPts val="0"/>
              </a:spcBef>
              <a:spcAft>
                <a:spcPts val="0"/>
              </a:spcAft>
              <a:buClr>
                <a:srgbClr val="002060"/>
              </a:buClr>
              <a:buSzPts val="2400"/>
              <a:buFont typeface="Wingdings" panose="05000000000000000000" charset="0"/>
              <a:buChar char="q"/>
            </a:pPr>
            <a:r>
              <a:rPr lang="vi-VN" altLang="en-US" sz="2400"/>
              <a:t> </a:t>
            </a:r>
            <a:r>
              <a:rPr lang="en-US" sz="2400"/>
              <a:t>Analyze </a:t>
            </a:r>
            <a:endParaRPr lang="en-US" sz="2400"/>
          </a:p>
          <a:p>
            <a:pPr marL="495300" lvl="0" indent="-342900" algn="l" rtl="0">
              <a:lnSpc>
                <a:spcPct val="150000"/>
              </a:lnSpc>
              <a:spcBef>
                <a:spcPts val="0"/>
              </a:spcBef>
              <a:spcAft>
                <a:spcPts val="0"/>
              </a:spcAft>
              <a:buClr>
                <a:srgbClr val="002060"/>
              </a:buClr>
              <a:buSzPts val="2400"/>
              <a:buFont typeface="Wingdings" panose="05000000000000000000" charset="0"/>
              <a:buChar char="q"/>
            </a:pPr>
            <a:r>
              <a:rPr lang="vi-VN" altLang="en-US" sz="2400"/>
              <a:t> </a:t>
            </a:r>
            <a:r>
              <a:rPr lang="en-US" sz="2400"/>
              <a:t>Design </a:t>
            </a:r>
            <a:endParaRPr lang="en-US" sz="2400"/>
          </a:p>
          <a:p>
            <a:pPr marL="495300" lvl="0" indent="-342900" algn="l" rtl="0">
              <a:lnSpc>
                <a:spcPct val="150000"/>
              </a:lnSpc>
              <a:spcBef>
                <a:spcPts val="0"/>
              </a:spcBef>
              <a:spcAft>
                <a:spcPts val="0"/>
              </a:spcAft>
              <a:buClr>
                <a:srgbClr val="002060"/>
              </a:buClr>
              <a:buSzPts val="2400"/>
              <a:buFont typeface="Wingdings" panose="05000000000000000000" charset="0"/>
              <a:buChar char="q"/>
            </a:pPr>
            <a:r>
              <a:rPr lang="vi-VN" altLang="en-US" sz="2400"/>
              <a:t> </a:t>
            </a:r>
            <a:r>
              <a:rPr lang="en-US" sz="2400"/>
              <a:t>Teamwork skills</a:t>
            </a:r>
            <a:endParaRPr lang="en-US" sz="2400"/>
          </a:p>
          <a:p>
            <a:pPr marL="495300" lvl="0" indent="-342900" algn="l" rtl="0">
              <a:lnSpc>
                <a:spcPct val="150000"/>
              </a:lnSpc>
              <a:spcBef>
                <a:spcPts val="0"/>
              </a:spcBef>
              <a:spcAft>
                <a:spcPts val="0"/>
              </a:spcAft>
              <a:buClr>
                <a:srgbClr val="002060"/>
              </a:buClr>
              <a:buSzPts val="2400"/>
              <a:buFont typeface="Wingdings" panose="05000000000000000000" charset="0"/>
              <a:buChar char="q"/>
            </a:pPr>
            <a:r>
              <a:rPr lang="vi-VN" altLang="en-US" sz="2400"/>
              <a:t> </a:t>
            </a:r>
            <a:r>
              <a:rPr lang="en-US" sz="2400"/>
              <a:t>Reporting skills</a:t>
            </a:r>
            <a:endParaRPr lang="en-US" sz="2400"/>
          </a:p>
          <a:p>
            <a:pPr marL="495300" lvl="0" indent="-342900" algn="l" rtl="0">
              <a:lnSpc>
                <a:spcPct val="150000"/>
              </a:lnSpc>
              <a:spcBef>
                <a:spcPts val="0"/>
              </a:spcBef>
              <a:spcAft>
                <a:spcPts val="0"/>
              </a:spcAft>
              <a:buClr>
                <a:srgbClr val="002060"/>
              </a:buClr>
              <a:buSzPts val="2400"/>
              <a:buFont typeface="Wingdings" panose="05000000000000000000" charset="0"/>
              <a:buChar char="q"/>
            </a:pPr>
            <a:r>
              <a:rPr lang="vi-VN" altLang="en-US" sz="2400"/>
              <a:t> </a:t>
            </a:r>
            <a:r>
              <a:rPr lang="en-US" sz="2400"/>
              <a:t>Presentation skills</a:t>
            </a:r>
            <a:endParaRPr lang="en-US" sz="2400"/>
          </a:p>
          <a:p>
            <a:pPr marL="495300" lvl="0" indent="-342900" algn="l" rtl="0">
              <a:lnSpc>
                <a:spcPct val="150000"/>
              </a:lnSpc>
              <a:spcBef>
                <a:spcPts val="0"/>
              </a:spcBef>
              <a:spcAft>
                <a:spcPts val="0"/>
              </a:spcAft>
              <a:buClr>
                <a:srgbClr val="002060"/>
              </a:buClr>
              <a:buSzPts val="2400"/>
              <a:buFont typeface="Wingdings" panose="05000000000000000000" charset="0"/>
              <a:buChar char="q"/>
            </a:pPr>
            <a:r>
              <a:rPr lang="vi-VN" altLang="en-US" sz="2400"/>
              <a:t> </a:t>
            </a:r>
            <a:r>
              <a:rPr lang="en-US" sz="2400"/>
              <a:t>communication skills</a:t>
            </a:r>
            <a:endParaRPr lang="en-US" sz="2400"/>
          </a:p>
          <a:p>
            <a:pPr marL="495300" lvl="0" indent="-342900" algn="l" rtl="0">
              <a:lnSpc>
                <a:spcPct val="150000"/>
              </a:lnSpc>
              <a:spcBef>
                <a:spcPts val="0"/>
              </a:spcBef>
              <a:spcAft>
                <a:spcPts val="0"/>
              </a:spcAft>
              <a:buClr>
                <a:srgbClr val="002060"/>
              </a:buClr>
              <a:buSzPts val="2400"/>
              <a:buFont typeface="Wingdings" panose="05000000000000000000" charset="0"/>
              <a:buChar char="q"/>
            </a:pPr>
            <a:r>
              <a:rPr lang="vi-VN" altLang="en-US" sz="2400"/>
              <a:t> </a:t>
            </a:r>
            <a:r>
              <a:rPr lang="en-US" sz="2400"/>
              <a:t>Decision skills</a:t>
            </a:r>
            <a:endParaRPr lang="en-US" sz="2400"/>
          </a:p>
          <a:p>
            <a:pPr marL="495300" lvl="0" indent="-342900" algn="l" rtl="0">
              <a:lnSpc>
                <a:spcPct val="150000"/>
              </a:lnSpc>
              <a:spcBef>
                <a:spcPts val="0"/>
              </a:spcBef>
              <a:spcAft>
                <a:spcPts val="0"/>
              </a:spcAft>
              <a:buClr>
                <a:srgbClr val="002060"/>
              </a:buClr>
              <a:buSzPts val="2400"/>
              <a:buFont typeface="Wingdings" panose="05000000000000000000" charset="0"/>
              <a:buChar char="q"/>
            </a:pPr>
            <a:r>
              <a:rPr lang="vi-VN" altLang="en-US" sz="2400"/>
              <a:t> </a:t>
            </a:r>
            <a:r>
              <a:rPr lang="en-US" sz="2400"/>
              <a:t>Time management skills</a:t>
            </a:r>
            <a:endParaRPr lang="en-US" sz="2400"/>
          </a:p>
        </p:txBody>
      </p:sp>
      <p:sp>
        <p:nvSpPr>
          <p:cNvPr id="186" name="Google Shape;186;p13"/>
          <p:cNvSpPr txBox="1"/>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5" name="Shape 95"/>
        <p:cNvGrpSpPr/>
        <p:nvPr/>
      </p:nvGrpSpPr>
      <p:grpSpPr>
        <a:xfrm>
          <a:off x="0" y="0"/>
          <a:ext cx="0" cy="0"/>
          <a:chOff x="0" y="0"/>
          <a:chExt cx="0" cy="0"/>
        </a:xfrm>
      </p:grpSpPr>
      <p:sp>
        <p:nvSpPr>
          <p:cNvPr id="96" name="Google Shape;96;p2"/>
          <p:cNvSpPr txBox="1"/>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panose="020B0704020202020204"/>
              <a:buNone/>
            </a:pPr>
            <a:r>
              <a:rPr lang="en-US"/>
              <a:t>OBJECTIVES</a:t>
            </a:r>
            <a:endParaRPr lang="en-US"/>
          </a:p>
        </p:txBody>
      </p:sp>
      <p:sp>
        <p:nvSpPr>
          <p:cNvPr id="98" name="Google Shape;98;p2"/>
          <p:cNvSpPr txBox="1"/>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graphicFrame>
        <p:nvGraphicFramePr>
          <p:cNvPr id="2" name="Diagram 1"/>
          <p:cNvGraphicFramePr/>
          <p:nvPr/>
        </p:nvGraphicFramePr>
        <p:xfrm>
          <a:off x="119380" y="908685"/>
          <a:ext cx="5795010" cy="56172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3" name="Diagram 2"/>
          <p:cNvGraphicFramePr/>
          <p:nvPr/>
        </p:nvGraphicFramePr>
        <p:xfrm>
          <a:off x="6189345" y="934085"/>
          <a:ext cx="5818505" cy="55918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pic>
        <p:nvPicPr>
          <p:cNvPr id="192" name="Google Shape;192;p14"/>
          <p:cNvPicPr preferRelativeResize="0"/>
          <p:nvPr/>
        </p:nvPicPr>
        <p:blipFill rotWithShape="1">
          <a:blip r:embed="rId1"/>
          <a:srcRect/>
          <a:stretch>
            <a:fillRect/>
          </a:stretch>
        </p:blipFill>
        <p:spPr>
          <a:xfrm>
            <a:off x="4440837" y="1664596"/>
            <a:ext cx="3310326" cy="352880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15"/>
          <p:cNvSpPr txBox="1"/>
          <p:nvPr/>
        </p:nvSpPr>
        <p:spPr>
          <a:xfrm>
            <a:off x="314179" y="2644170"/>
            <a:ext cx="1156364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Helvetica Neue Light" panose="020B0704020202020204"/>
                <a:ea typeface="Helvetica Neue Light" panose="020B0704020202020204"/>
                <a:cs typeface="Helvetica Neue Light" panose="020B0704020202020204"/>
                <a:sym typeface="Helvetica Neue Light" panose="020B0704020202020204"/>
              </a:rPr>
              <a:t>Q &amp; A</a:t>
            </a:r>
            <a:endParaRPr lang="en-US" sz="9600" b="0" i="0" u="none" strike="noStrike" cap="none">
              <a:solidFill>
                <a:schemeClr val="lt1"/>
              </a:solidFill>
              <a:latin typeface="Helvetica Neue Light" panose="020B0704020202020204"/>
              <a:ea typeface="Helvetica Neue Light" panose="020B0704020202020204"/>
              <a:cs typeface="Helvetica Neue Light" panose="020B0704020202020204"/>
              <a:sym typeface="Helvetica Neue Light"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3" name="Shape 103"/>
        <p:cNvGrpSpPr/>
        <p:nvPr/>
      </p:nvGrpSpPr>
      <p:grpSpPr>
        <a:xfrm>
          <a:off x="0" y="0"/>
          <a:ext cx="0" cy="0"/>
          <a:chOff x="0" y="0"/>
          <a:chExt cx="0" cy="0"/>
        </a:xfrm>
      </p:grpSpPr>
      <p:sp>
        <p:nvSpPr>
          <p:cNvPr id="104" name="Google Shape;104;p3"/>
          <p:cNvSpPr txBox="1"/>
          <p:nvPr>
            <p:ph type="title"/>
          </p:nvPr>
        </p:nvSpPr>
        <p:spPr>
          <a:xfrm>
            <a:off x="191135" y="116840"/>
            <a:ext cx="5391785" cy="10699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panose="020B0704020202020204"/>
              <a:buNone/>
            </a:pPr>
            <a:r>
              <a:rPr lang="en-US"/>
              <a:t>INTRODUCTION TO PROJECT</a:t>
            </a:r>
            <a:endParaRPr lang="en-US"/>
          </a:p>
        </p:txBody>
      </p:sp>
      <p:sp>
        <p:nvSpPr>
          <p:cNvPr id="105" name="Google Shape;105;p3"/>
          <p:cNvSpPr txBox="1"/>
          <p:nvPr>
            <p:ph type="body" idx="1"/>
          </p:nvPr>
        </p:nvSpPr>
        <p:spPr>
          <a:xfrm>
            <a:off x="262890" y="981075"/>
            <a:ext cx="6569710" cy="6015355"/>
          </a:xfrm>
          <a:prstGeom prst="rect">
            <a:avLst/>
          </a:prstGeom>
          <a:noFill/>
          <a:ln>
            <a:noFill/>
          </a:ln>
        </p:spPr>
        <p:txBody>
          <a:bodyPr spcFirstLastPara="1" wrap="square" lIns="91425" tIns="45700" rIns="91425" bIns="45700" anchor="t" anchorCtr="0">
            <a:noAutofit/>
          </a:bodyPr>
          <a:lstStyle/>
          <a:p>
            <a:pPr marL="609600" lvl="0" indent="-457200" algn="l" rtl="0">
              <a:lnSpc>
                <a:spcPct val="130000"/>
              </a:lnSpc>
              <a:spcBef>
                <a:spcPts val="0"/>
              </a:spcBef>
              <a:buClr>
                <a:srgbClr val="002060"/>
              </a:buClr>
              <a:buSzPts val="2400"/>
              <a:buFont typeface="Wingdings" panose="05000000000000000000" charset="0"/>
              <a:buChar char="q"/>
            </a:pPr>
            <a:r>
              <a:rPr sz="2000">
                <a:latin typeface="Times New Roman" panose="02020603050405020304" charset="0"/>
                <a:cs typeface="Times New Roman" panose="02020603050405020304" charset="0"/>
              </a:rPr>
              <a:t>Website selling consumer goods online under the new model of Affiliate Marketing. On the website, the admin puts the original product and original product information on the website by type and price.</a:t>
            </a:r>
            <a:endParaRPr sz="2000">
              <a:latin typeface="Times New Roman" panose="02020603050405020304" charset="0"/>
              <a:cs typeface="Times New Roman" panose="02020603050405020304" charset="0"/>
            </a:endParaRPr>
          </a:p>
          <a:p>
            <a:pPr marL="609600" lvl="0" indent="-457200" algn="l" rtl="0">
              <a:lnSpc>
                <a:spcPct val="130000"/>
              </a:lnSpc>
              <a:spcBef>
                <a:spcPts val="0"/>
              </a:spcBef>
              <a:buClr>
                <a:srgbClr val="002060"/>
              </a:buClr>
              <a:buSzPts val="2400"/>
              <a:buFont typeface="Wingdings" panose="05000000000000000000" charset="0"/>
              <a:buChar char="q"/>
            </a:pPr>
            <a:r>
              <a:rPr sz="2000">
                <a:latin typeface="Times New Roman" panose="02020603050405020304" charset="0"/>
                <a:cs typeface="Times New Roman" panose="02020603050405020304" charset="0"/>
              </a:rPr>
              <a:t>The seller will choose the appropriate model and edit the template to his liking and then post it for sale on his own registered shop, the seller can </a:t>
            </a:r>
            <a:r>
              <a:rPr lang="vi-VN" sz="2000">
                <a:latin typeface="Times New Roman" panose="02020603050405020304" charset="0"/>
                <a:cs typeface="Times New Roman" panose="02020603050405020304" charset="0"/>
              </a:rPr>
              <a:t>add, delete</a:t>
            </a:r>
            <a:r>
              <a:rPr sz="2000">
                <a:latin typeface="Times New Roman" panose="02020603050405020304" charset="0"/>
                <a:cs typeface="Times New Roman" panose="02020603050405020304" charset="0"/>
              </a:rPr>
              <a:t> the products in the shop.</a:t>
            </a:r>
            <a:endParaRPr sz="2000">
              <a:latin typeface="Times New Roman" panose="02020603050405020304" charset="0"/>
              <a:cs typeface="Times New Roman" panose="02020603050405020304" charset="0"/>
            </a:endParaRPr>
          </a:p>
          <a:p>
            <a:pPr marL="609600" lvl="0" indent="-457200" algn="l" rtl="0">
              <a:lnSpc>
                <a:spcPct val="130000"/>
              </a:lnSpc>
              <a:spcBef>
                <a:spcPts val="0"/>
              </a:spcBef>
              <a:buClr>
                <a:srgbClr val="002060"/>
              </a:buClr>
              <a:buSzPts val="2400"/>
              <a:buFont typeface="Wingdings" panose="05000000000000000000" charset="0"/>
              <a:buChar char="q"/>
            </a:pPr>
            <a:r>
              <a:rPr sz="2000">
                <a:latin typeface="Times New Roman" panose="02020603050405020304" charset="0"/>
                <a:cs typeface="Times New Roman" panose="02020603050405020304" charset="0"/>
              </a:rPr>
              <a:t>Customers can view information about products, make purchases, and can </a:t>
            </a:r>
            <a:r>
              <a:rPr lang="vi-VN" sz="2000">
                <a:latin typeface="Times New Roman" panose="02020603050405020304" charset="0"/>
                <a:cs typeface="Times New Roman" panose="02020603050405020304" charset="0"/>
              </a:rPr>
              <a:t>add, update, repair, delete</a:t>
            </a:r>
            <a:r>
              <a:rPr sz="2000">
                <a:latin typeface="Times New Roman" panose="02020603050405020304" charset="0"/>
                <a:cs typeface="Times New Roman" panose="02020603050405020304" charset="0"/>
              </a:rPr>
              <a:t> in their shopping cart. The amount from the sale of the product will partially pay for the original product that the system has posted, the profit will be transferred to the shop.</a:t>
            </a:r>
            <a:endParaRPr sz="2000">
              <a:latin typeface="Times New Roman" panose="02020603050405020304" charset="0"/>
              <a:cs typeface="Times New Roman" panose="02020603050405020304" charset="0"/>
            </a:endParaRPr>
          </a:p>
        </p:txBody>
      </p:sp>
      <p:sp>
        <p:nvSpPr>
          <p:cNvPr id="106" name="Google Shape;106;p3"/>
          <p:cNvSpPr txBox="1"/>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100" name="Picture 99"/>
          <p:cNvPicPr/>
          <p:nvPr/>
        </p:nvPicPr>
        <p:blipFill>
          <a:blip r:embed="rId1"/>
          <a:stretch>
            <a:fillRect/>
          </a:stretch>
        </p:blipFill>
        <p:spPr>
          <a:xfrm>
            <a:off x="6096000" y="3429000"/>
            <a:ext cx="0" cy="0"/>
          </a:xfrm>
          <a:prstGeom prst="rect">
            <a:avLst/>
          </a:prstGeom>
          <a:noFill/>
          <a:ln w="9525">
            <a:noFill/>
          </a:ln>
        </p:spPr>
      </p:pic>
      <p:pic>
        <p:nvPicPr>
          <p:cNvPr id="101" name="Picture Placeholder 100"/>
          <p:cNvPicPr>
            <a:picLocks noChangeAspect="1"/>
          </p:cNvPicPr>
          <p:nvPr>
            <p:ph type="pic" idx="2"/>
          </p:nvPr>
        </p:nvPicPr>
        <p:blipFill>
          <a:blip r:embed="rId1"/>
          <a:stretch>
            <a:fillRect/>
          </a:stretch>
        </p:blipFill>
        <p:spPr>
          <a:xfrm>
            <a:off x="6959600" y="908685"/>
            <a:ext cx="5126355" cy="2995295"/>
          </a:xfrm>
          <a:prstGeom prst="rect">
            <a:avLst/>
          </a:prstGeom>
          <a:noFill/>
          <a:ln w="9525">
            <a:noFill/>
          </a:ln>
        </p:spPr>
      </p:pic>
      <p:pic>
        <p:nvPicPr>
          <p:cNvPr id="102" name="Picture 101"/>
          <p:cNvPicPr/>
          <p:nvPr/>
        </p:nvPicPr>
        <p:blipFill>
          <a:blip r:embed="rId2"/>
          <a:stretch>
            <a:fillRect/>
          </a:stretch>
        </p:blipFill>
        <p:spPr>
          <a:xfrm>
            <a:off x="7193280" y="4000500"/>
            <a:ext cx="4892675" cy="28575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11" name="Shape 111"/>
        <p:cNvGrpSpPr/>
        <p:nvPr/>
      </p:nvGrpSpPr>
      <p:grpSpPr>
        <a:xfrm>
          <a:off x="0" y="0"/>
          <a:ext cx="0" cy="0"/>
          <a:chOff x="0" y="0"/>
          <a:chExt cx="0" cy="0"/>
        </a:xfrm>
      </p:grpSpPr>
      <p:sp>
        <p:nvSpPr>
          <p:cNvPr id="112" name="Google Shape;112;p4"/>
          <p:cNvSpPr txBox="1"/>
          <p:nvPr>
            <p:ph type="title"/>
          </p:nvPr>
        </p:nvSpPr>
        <p:spPr>
          <a:xfrm>
            <a:off x="173263" y="26076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panose="020B0704020202020204"/>
              <a:buNone/>
            </a:pPr>
            <a:r>
              <a:rPr lang="en-US">
                <a:sym typeface="+mn-ea"/>
              </a:rPr>
              <a:t>CUSTOMER REQUIREMENTS</a:t>
            </a:r>
            <a:endParaRPr lang="en-US"/>
          </a:p>
        </p:txBody>
      </p:sp>
      <p:sp>
        <p:nvSpPr>
          <p:cNvPr id="114" name="Google Shape;114;p4"/>
          <p:cNvSpPr txBox="1"/>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graphicFrame>
        <p:nvGraphicFramePr>
          <p:cNvPr id="4" name="Diagram 3"/>
          <p:cNvGraphicFramePr/>
          <p:nvPr/>
        </p:nvGraphicFramePr>
        <p:xfrm>
          <a:off x="648970" y="908685"/>
          <a:ext cx="10584815" cy="58515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19" name="Shape 119"/>
        <p:cNvGrpSpPr/>
        <p:nvPr/>
      </p:nvGrpSpPr>
      <p:grpSpPr>
        <a:xfrm>
          <a:off x="0" y="0"/>
          <a:ext cx="0" cy="0"/>
          <a:chOff x="0" y="0"/>
          <a:chExt cx="0" cy="0"/>
        </a:xfrm>
      </p:grpSpPr>
      <p:sp>
        <p:nvSpPr>
          <p:cNvPr id="120" name="Google Shape;120;p5"/>
          <p:cNvSpPr txBox="1"/>
          <p:nvPr>
            <p:ph type="title"/>
          </p:nvPr>
        </p:nvSpPr>
        <p:spPr>
          <a:xfrm>
            <a:off x="190818" y="44449"/>
            <a:ext cx="3932237" cy="10699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panose="020B0704020202020204"/>
              <a:buNone/>
            </a:pPr>
            <a:r>
              <a:rPr lang="en-US"/>
              <a:t>USE CASE</a:t>
            </a:r>
            <a:endParaRPr lang="en-US"/>
          </a:p>
        </p:txBody>
      </p:sp>
      <p:pic>
        <p:nvPicPr>
          <p:cNvPr id="3" name="Picture Placeholder 2" descr="Biểu đồ không có tiêu đề-kk.drawio"/>
          <p:cNvPicPr>
            <a:picLocks noChangeAspect="1"/>
          </p:cNvPicPr>
          <p:nvPr>
            <p:ph type="pic" idx="2"/>
          </p:nvPr>
        </p:nvPicPr>
        <p:blipFill>
          <a:blip r:embed="rId1"/>
          <a:stretch>
            <a:fillRect/>
          </a:stretch>
        </p:blipFill>
        <p:spPr>
          <a:xfrm>
            <a:off x="1559560" y="836930"/>
            <a:ext cx="8827770" cy="5961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7" y="-171451"/>
            <a:ext cx="3932237" cy="1069975"/>
          </a:xfrm>
        </p:spPr>
        <p:txBody>
          <a:bodyPr/>
          <a:p>
            <a:r>
              <a:rPr lang="en-US"/>
              <a:t>USE CASE</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6" name="Picture Placeholder 5" descr="Biểu đồ không có tiêu đề-Page-44.drawio"/>
          <p:cNvPicPr>
            <a:picLocks noChangeAspect="1"/>
          </p:cNvPicPr>
          <p:nvPr>
            <p:ph type="pic" idx="2"/>
          </p:nvPr>
        </p:nvPicPr>
        <p:blipFill>
          <a:blip r:embed="rId1"/>
          <a:stretch>
            <a:fillRect/>
          </a:stretch>
        </p:blipFill>
        <p:spPr>
          <a:xfrm>
            <a:off x="2999740" y="898525"/>
            <a:ext cx="5909945" cy="5956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406718" y="-171451"/>
            <a:ext cx="3932237" cy="1069975"/>
          </a:xfrm>
        </p:spPr>
        <p:txBody>
          <a:bodyPr/>
          <a:p>
            <a:r>
              <a:rPr lang="en-US">
                <a:sym typeface="+mn-ea"/>
              </a:rPr>
              <a:t>USE CASE</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3" name="Picture Placeholder 2" descr="Biểu đồ không có tiêu đề-Page-42.drawio (2)"/>
          <p:cNvPicPr>
            <a:picLocks noChangeAspect="1"/>
          </p:cNvPicPr>
          <p:nvPr>
            <p:ph type="pic" idx="2"/>
          </p:nvPr>
        </p:nvPicPr>
        <p:blipFill>
          <a:blip r:embed="rId1"/>
          <a:stretch>
            <a:fillRect/>
          </a:stretch>
        </p:blipFill>
        <p:spPr>
          <a:xfrm>
            <a:off x="3215640" y="836295"/>
            <a:ext cx="3943350" cy="6024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27" name="Shape 127"/>
        <p:cNvGrpSpPr/>
        <p:nvPr/>
      </p:nvGrpSpPr>
      <p:grpSpPr>
        <a:xfrm>
          <a:off x="0" y="0"/>
          <a:ext cx="0" cy="0"/>
          <a:chOff x="0" y="0"/>
          <a:chExt cx="0" cy="0"/>
        </a:xfrm>
      </p:grpSpPr>
      <p:sp>
        <p:nvSpPr>
          <p:cNvPr id="8" name="Title 7"/>
          <p:cNvSpPr/>
          <p:nvPr>
            <p:ph type="title"/>
          </p:nvPr>
        </p:nvSpPr>
        <p:spPr/>
        <p:txBody>
          <a:bodyPr/>
          <a:p>
            <a:endParaRPr lang="en-US"/>
          </a:p>
        </p:txBody>
      </p:sp>
      <p:sp>
        <p:nvSpPr>
          <p:cNvPr id="130" name="Google Shape;130;p6"/>
          <p:cNvSpPr txBox="1"/>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 name="Text Box 3"/>
          <p:cNvSpPr txBox="1"/>
          <p:nvPr/>
        </p:nvSpPr>
        <p:spPr>
          <a:xfrm>
            <a:off x="335280" y="980440"/>
            <a:ext cx="1884045" cy="306705"/>
          </a:xfrm>
          <a:prstGeom prst="rect">
            <a:avLst/>
          </a:prstGeom>
          <a:noFill/>
        </p:spPr>
        <p:txBody>
          <a:bodyPr wrap="square" rtlCol="0">
            <a:spAutoFit/>
          </a:bodyPr>
          <a:p>
            <a:r>
              <a:rPr lang="en-US" b="1"/>
              <a:t> 1.Add to cart</a:t>
            </a:r>
            <a:endParaRPr lang="en-US" b="1"/>
          </a:p>
        </p:txBody>
      </p:sp>
      <p:sp>
        <p:nvSpPr>
          <p:cNvPr id="5" name="Text Box 4"/>
          <p:cNvSpPr txBox="1"/>
          <p:nvPr/>
        </p:nvSpPr>
        <p:spPr>
          <a:xfrm>
            <a:off x="280035" y="260350"/>
            <a:ext cx="6905625" cy="1229995"/>
          </a:xfrm>
          <a:prstGeom prst="rect">
            <a:avLst/>
          </a:prstGeom>
          <a:noFill/>
        </p:spPr>
        <p:txBody>
          <a:bodyPr wrap="square" rtlCol="0">
            <a:spAutoFit/>
          </a:bodyPr>
          <a:p>
            <a:r>
              <a:rPr lang="en-US" sz="3700">
                <a:solidFill>
                  <a:schemeClr val="bg1"/>
                </a:solidFill>
              </a:rPr>
              <a:t>ACTIVITY DIAGRAM</a:t>
            </a:r>
            <a:endParaRPr lang="en-US" sz="3700">
              <a:solidFill>
                <a:schemeClr val="bg1"/>
              </a:solidFill>
            </a:endParaRPr>
          </a:p>
          <a:p>
            <a:endParaRPr lang="en-US" sz="3700">
              <a:solidFill>
                <a:schemeClr val="bg1"/>
              </a:solidFill>
            </a:endParaRPr>
          </a:p>
        </p:txBody>
      </p:sp>
      <p:pic>
        <p:nvPicPr>
          <p:cNvPr id="7" name="Picture Placeholder 6" descr="Biểu đồ không có tiêu đề-Operation diagram of adding products to the basket.drawio (1)"/>
          <p:cNvPicPr>
            <a:picLocks noChangeAspect="1"/>
          </p:cNvPicPr>
          <p:nvPr>
            <p:ph type="pic" idx="2"/>
          </p:nvPr>
        </p:nvPicPr>
        <p:blipFill>
          <a:blip r:embed="rId1"/>
          <a:stretch>
            <a:fillRect/>
          </a:stretch>
        </p:blipFill>
        <p:spPr>
          <a:xfrm>
            <a:off x="1487170" y="1700530"/>
            <a:ext cx="9098280" cy="4179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p:nvPr>
            <p:ph type="title"/>
          </p:nvPr>
        </p:nvSpPr>
        <p:spPr/>
        <p:txBody>
          <a:bodyPr/>
          <a:p>
            <a:endParaRPr lang="en-US"/>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6" name="Text Box 5"/>
          <p:cNvSpPr txBox="1"/>
          <p:nvPr/>
        </p:nvSpPr>
        <p:spPr>
          <a:xfrm>
            <a:off x="642620" y="260350"/>
            <a:ext cx="5734685" cy="1799590"/>
          </a:xfrm>
          <a:prstGeom prst="rect">
            <a:avLst/>
          </a:prstGeom>
          <a:noFill/>
        </p:spPr>
        <p:txBody>
          <a:bodyPr wrap="square" rtlCol="0">
            <a:spAutoFit/>
          </a:bodyPr>
          <a:p>
            <a:r>
              <a:rPr lang="en-US" sz="3700">
                <a:solidFill>
                  <a:schemeClr val="bg1"/>
                </a:solidFill>
                <a:sym typeface="+mn-ea"/>
              </a:rPr>
              <a:t>ACTIVITY DIAGRAM</a:t>
            </a:r>
            <a:endParaRPr lang="en-US" sz="3700">
              <a:solidFill>
                <a:schemeClr val="bg1"/>
              </a:solidFill>
            </a:endParaRPr>
          </a:p>
          <a:p>
            <a:endParaRPr lang="en-US" sz="3700">
              <a:solidFill>
                <a:schemeClr val="bg1"/>
              </a:solidFill>
            </a:endParaRPr>
          </a:p>
          <a:p>
            <a:endParaRPr lang="en-US" sz="3700"/>
          </a:p>
        </p:txBody>
      </p:sp>
      <p:sp>
        <p:nvSpPr>
          <p:cNvPr id="9" name="Text Box 8"/>
          <p:cNvSpPr txBox="1"/>
          <p:nvPr/>
        </p:nvSpPr>
        <p:spPr>
          <a:xfrm>
            <a:off x="551180" y="1124585"/>
            <a:ext cx="1633855" cy="306705"/>
          </a:xfrm>
          <a:prstGeom prst="rect">
            <a:avLst/>
          </a:prstGeom>
          <a:noFill/>
        </p:spPr>
        <p:txBody>
          <a:bodyPr wrap="square" rtlCol="0">
            <a:spAutoFit/>
          </a:bodyPr>
          <a:p>
            <a:r>
              <a:rPr lang="en-US" b="1"/>
              <a:t>2.Post products</a:t>
            </a:r>
            <a:endParaRPr lang="en-US" b="1"/>
          </a:p>
        </p:txBody>
      </p:sp>
      <p:pic>
        <p:nvPicPr>
          <p:cNvPr id="3" name="Picture Placeholder 2" descr="Biểu đồ không có tiêu đề-POST PRODUCT - ACTIVITY.drawio"/>
          <p:cNvPicPr>
            <a:picLocks noChangeAspect="1"/>
          </p:cNvPicPr>
          <p:nvPr>
            <p:ph type="pic" idx="2"/>
          </p:nvPr>
        </p:nvPicPr>
        <p:blipFill>
          <a:blip r:embed="rId1"/>
          <a:stretch>
            <a:fillRect/>
          </a:stretch>
        </p:blipFill>
        <p:spPr>
          <a:xfrm>
            <a:off x="3575685" y="908685"/>
            <a:ext cx="4064000" cy="5833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700">
        <p:fade/>
      </p:transition>
    </mc:Choice>
    <mc:Fallback>
      <p:transition spd="slow">
        <p:fade/>
      </p:transition>
    </mc:Fallback>
  </mc:AlternateContent>
</p:sld>
</file>

<file path=ppt/theme/theme1.xml><?xml version="1.0" encoding="utf-8"?>
<a:theme xmlns:a="http://schemas.openxmlformats.org/drawingml/2006/main" name="VTCA-Slide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1629</Words>
  <Application>WPS Presentation</Application>
  <PresentationFormat/>
  <Paragraphs>120</Paragraphs>
  <Slides>21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SimSun</vt:lpstr>
      <vt:lpstr>Wingdings</vt:lpstr>
      <vt:lpstr>Arial</vt:lpstr>
      <vt:lpstr>Calibri</vt:lpstr>
      <vt:lpstr>Helvetica Neue</vt:lpstr>
      <vt:lpstr>Helvetica Neue Light</vt:lpstr>
      <vt:lpstr>Times New Roman</vt:lpstr>
      <vt:lpstr>Wingdings</vt:lpstr>
      <vt:lpstr>Microsoft YaHei</vt:lpstr>
      <vt:lpstr>Arial Unicode MS</vt:lpstr>
      <vt:lpstr>VTCA-SlideTheme</vt:lpstr>
      <vt:lpstr>Website design and sell</vt:lpstr>
      <vt:lpstr>OBJECTIVES</vt:lpstr>
      <vt:lpstr>INTRODUCTION TO PROJECT</vt:lpstr>
      <vt:lpstr>CUSTOMER REQUIREMENTS</vt:lpstr>
      <vt:lpstr>USE CASE</vt:lpstr>
      <vt:lpstr>USE CASE</vt:lpstr>
      <vt:lpstr>USE CASE</vt:lpstr>
      <vt:lpstr>PowerPoint 演示文稿</vt:lpstr>
      <vt:lpstr>PowerPoint 演示文稿</vt:lpstr>
      <vt:lpstr>PowerPoint 演示文稿</vt:lpstr>
      <vt:lpstr>PowerPoint 演示文稿</vt:lpstr>
      <vt:lpstr>PowerPoint 演示文稿</vt:lpstr>
      <vt:lpstr>PowerPoint 演示文稿</vt:lpstr>
      <vt:lpstr>ENTITY RELATIONSHIP DIAGRAM</vt:lpstr>
      <vt:lpstr>DATABASE</vt:lpstr>
      <vt:lpstr>UI DESIGN</vt:lpstr>
      <vt:lpstr>UI Design (C#)</vt:lpstr>
      <vt:lpstr>TASK ASSIGNMENT (TO EACH GROUP MEMBER)</vt:lpstr>
      <vt:lpstr>EXPERIENCE LEARNED</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sinhnx@vtc.edu.vn</dc:creator>
  <cp:lastModifiedBy>Vo Thi Thanh Huyen</cp:lastModifiedBy>
  <cp:revision>47</cp:revision>
  <dcterms:created xsi:type="dcterms:W3CDTF">2023-04-19T02:52:00Z</dcterms:created>
  <dcterms:modified xsi:type="dcterms:W3CDTF">2023-04-26T12:51:08Z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FC4C8A9B81674613A3D233D77CD763BA</vt:lpwstr>
  </property>
  <property fmtid="{D5CDD505-2E9C-101B-9397-08002B2CF9AE}" pid="3" name="KSOProductBuildVer">
    <vt:lpwstr>1033-11.2.0.11536</vt:lpwstr>
  </property>
</Properties>
</file>